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  <p:sldId id="265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m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332656"/>
            <a:ext cx="2307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Наклейка "РОССЕТИ</a:t>
            </a:r>
            <a:r>
              <a:rPr lang="ru-RU" dirty="0" smtClean="0"/>
              <a:t>"</a:t>
            </a:r>
            <a:endParaRPr lang="ru-RU" dirty="0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703"/>
            <a:ext cx="9144000" cy="351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11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7030" y="147990"/>
            <a:ext cx="2882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Наклейка </a:t>
            </a:r>
            <a:r>
              <a:rPr lang="ru-RU" dirty="0" smtClean="0"/>
              <a:t>«Тюмень-</a:t>
            </a:r>
            <a:r>
              <a:rPr lang="ru-RU" dirty="0" err="1" smtClean="0"/>
              <a:t>энерго</a:t>
            </a:r>
            <a:r>
              <a:rPr lang="ru-RU" dirty="0" smtClean="0"/>
              <a:t>"</a:t>
            </a:r>
            <a:endParaRPr lang="ru-RU" dirty="0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8" y="548562"/>
            <a:ext cx="9144000" cy="3891737"/>
          </a:xfrm>
          <a:prstGeom prst="rect">
            <a:avLst/>
          </a:prstGeom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28" y="4768381"/>
            <a:ext cx="1408190" cy="1697185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797152"/>
            <a:ext cx="3487259" cy="16684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28184" y="5291827"/>
            <a:ext cx="231691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Вид наклейки в цвете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 rot="10800000">
            <a:off x="5560283" y="5349606"/>
            <a:ext cx="489203" cy="328771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596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01204" y="188640"/>
            <a:ext cx="4245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Наклейка блока </a:t>
            </a:r>
            <a:r>
              <a:rPr lang="ru-RU" dirty="0" smtClean="0"/>
              <a:t>контактной информации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3063" y="6309320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Исп. Еремин В.В./40-92-03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148742" y="4005064"/>
            <a:ext cx="88465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Исходя из геометрии кузова за базу для разработки наклеек взят </a:t>
            </a:r>
            <a:r>
              <a:rPr lang="ru-RU" sz="1600" b="1" dirty="0"/>
              <a:t>т</a:t>
            </a:r>
            <a:r>
              <a:rPr lang="ru-RU" sz="1600" b="1" dirty="0" smtClean="0"/>
              <a:t>ипоразмер </a:t>
            </a:r>
            <a:r>
              <a:rPr lang="ru-RU" sz="1600" b="1" dirty="0"/>
              <a:t>№1 </a:t>
            </a:r>
            <a:r>
              <a:rPr lang="ru-RU" sz="1600" dirty="0" smtClean="0"/>
              <a:t>горизонтального блока </a:t>
            </a:r>
            <a:r>
              <a:rPr lang="ru-RU" sz="1600" dirty="0"/>
              <a:t>с логотипами, </a:t>
            </a:r>
            <a:r>
              <a:rPr lang="ru-RU" sz="1600" b="1" dirty="0" smtClean="0"/>
              <a:t>d </a:t>
            </a:r>
            <a:r>
              <a:rPr lang="ru-RU" sz="1600" dirty="0"/>
              <a:t>= </a:t>
            </a:r>
            <a:r>
              <a:rPr lang="ru-RU" sz="1600" dirty="0" smtClean="0"/>
              <a:t>135мм </a:t>
            </a:r>
            <a:r>
              <a:rPr lang="ru-RU" sz="1600" dirty="0"/>
              <a:t>(диаметр круглого элемента логотипа ПАО «</a:t>
            </a:r>
            <a:r>
              <a:rPr lang="ru-RU" sz="1600" dirty="0" smtClean="0"/>
              <a:t>РОССЕТИ»), указанный на стр.11 руководства по оклейке автомобилей дочерних предприятий ПАО «РОССЕТИ». Ширина полосы - 45мм. </a:t>
            </a:r>
            <a:r>
              <a:rPr lang="ru-RU" sz="1600" dirty="0"/>
              <a:t>Цвет кузова - </a:t>
            </a:r>
            <a:r>
              <a:rPr lang="ru-RU" sz="1600" dirty="0" smtClean="0"/>
              <a:t>«Белая ночь». </a:t>
            </a:r>
            <a:r>
              <a:rPr lang="ru-RU" sz="1600" dirty="0"/>
              <a:t>Цвет наклеек и логотипов - </a:t>
            </a:r>
            <a:r>
              <a:rPr lang="ru-RU" sz="1600" dirty="0" err="1">
                <a:solidFill>
                  <a:prstClr val="black"/>
                </a:solidFill>
              </a:rPr>
              <a:t>Pantone</a:t>
            </a:r>
            <a:r>
              <a:rPr lang="ru-RU" sz="1600" dirty="0">
                <a:solidFill>
                  <a:prstClr val="black"/>
                </a:solidFill>
              </a:rPr>
              <a:t> P 301-C (RAL 5017) голубой</a:t>
            </a:r>
            <a:r>
              <a:rPr lang="ru-RU" sz="1600" dirty="0" smtClean="0"/>
              <a:t>. Изображение логотипов и контактной информации наносится на прозрачную плёнку. Наклейки изображённые на слайдах  4,5 и 6 клеятся как на левую, так и на правую стороны.</a:t>
            </a:r>
            <a:endParaRPr lang="ru-RU" sz="1600" dirty="0"/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41" y="764704"/>
            <a:ext cx="9144000" cy="283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9078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119</Words>
  <Application>Microsoft Office PowerPoint</Application>
  <PresentationFormat>Экран (4:3)</PresentationFormat>
  <Paragraphs>6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Еремин Валерий Владимирович</dc:creator>
  <cp:lastModifiedBy>Петров Павел Викторович</cp:lastModifiedBy>
  <cp:revision>24</cp:revision>
  <dcterms:created xsi:type="dcterms:W3CDTF">2018-02-06T12:35:31Z</dcterms:created>
  <dcterms:modified xsi:type="dcterms:W3CDTF">2018-06-27T11:00:43Z</dcterms:modified>
</cp:coreProperties>
</file>