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83" r:id="rId2"/>
    <p:sldId id="275" r:id="rId3"/>
    <p:sldId id="276" r:id="rId4"/>
    <p:sldId id="277" r:id="rId5"/>
    <p:sldId id="278" r:id="rId6"/>
    <p:sldId id="279" r:id="rId7"/>
    <p:sldId id="280" r:id="rId8"/>
    <p:sldId id="281" r:id="rId9"/>
  </p:sldIdLst>
  <p:sldSz cx="9144000" cy="6858000" type="screen4x3"/>
  <p:notesSz cx="6797675" cy="9928225"/>
  <p:defaultTextStyle>
    <a:defPPr marL="0" marR="0" indent="0" algn="l" defTabSz="642915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266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32145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844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"/>
        <a:ea typeface="Helvetica"/>
        <a:cs typeface="Helvetica"/>
        <a:sym typeface="Helvetica"/>
      </a:defRPr>
    </a:lvl1pPr>
    <a:lvl2pPr marL="0" marR="0" indent="160729" algn="l" defTabSz="32145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844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"/>
        <a:ea typeface="Helvetica"/>
        <a:cs typeface="Helvetica"/>
        <a:sym typeface="Helvetica"/>
      </a:defRPr>
    </a:lvl2pPr>
    <a:lvl3pPr marL="0" marR="0" indent="321457" algn="l" defTabSz="32145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844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"/>
        <a:ea typeface="Helvetica"/>
        <a:cs typeface="Helvetica"/>
        <a:sym typeface="Helvetica"/>
      </a:defRPr>
    </a:lvl3pPr>
    <a:lvl4pPr marL="0" marR="0" indent="482186" algn="l" defTabSz="32145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844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"/>
        <a:ea typeface="Helvetica"/>
        <a:cs typeface="Helvetica"/>
        <a:sym typeface="Helvetica"/>
      </a:defRPr>
    </a:lvl4pPr>
    <a:lvl5pPr marL="0" marR="0" indent="642915" algn="l" defTabSz="32145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844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"/>
        <a:ea typeface="Helvetica"/>
        <a:cs typeface="Helvetica"/>
        <a:sym typeface="Helvetica"/>
      </a:defRPr>
    </a:lvl5pPr>
    <a:lvl6pPr marL="0" marR="0" indent="803643" algn="l" defTabSz="32145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844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"/>
        <a:ea typeface="Helvetica"/>
        <a:cs typeface="Helvetica"/>
        <a:sym typeface="Helvetica"/>
      </a:defRPr>
    </a:lvl6pPr>
    <a:lvl7pPr marL="0" marR="0" indent="964372" algn="l" defTabSz="32145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844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"/>
        <a:ea typeface="Helvetica"/>
        <a:cs typeface="Helvetica"/>
        <a:sym typeface="Helvetica"/>
      </a:defRPr>
    </a:lvl7pPr>
    <a:lvl8pPr marL="0" marR="0" indent="1125101" algn="l" defTabSz="32145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844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"/>
        <a:ea typeface="Helvetica"/>
        <a:cs typeface="Helvetica"/>
        <a:sym typeface="Helvetica"/>
      </a:defRPr>
    </a:lvl8pPr>
    <a:lvl9pPr marL="0" marR="0" indent="1285829" algn="l" defTabSz="32145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844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"/>
        <a:ea typeface="Helvetica"/>
        <a:cs typeface="Helvetica"/>
        <a:sym typeface="Helvetica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Желонкина Маргарита Анатольевна" initials="ЖМА" lastIdx="1" clrIdx="0">
    <p:extLst>
      <p:ext uri="{19B8F6BF-5375-455C-9EA6-DF929625EA0E}">
        <p15:presenceInfo xmlns:p15="http://schemas.microsoft.com/office/powerpoint/2012/main" userId="S-1-5-21-914181577-393967677-276855783-156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A9AD2"/>
    <a:srgbClr val="ECF4FF"/>
    <a:srgbClr val="DFE6F6"/>
    <a:srgbClr val="618FC5"/>
    <a:srgbClr val="DCE3F5"/>
    <a:srgbClr val="DFEBF7"/>
    <a:srgbClr val="8EAFD5"/>
    <a:srgbClr val="6693C7"/>
    <a:srgbClr val="B9C7EB"/>
    <a:srgbClr val="D760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>
        <a:font>
          <a:latin typeface="Helvetica Neue Medium"/>
          <a:ea typeface="Helvetica Neue Medium"/>
          <a:cs typeface="Helvetica Neue Medium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>
        <a:font>
          <a:latin typeface="Helvetica Neue Medium"/>
          <a:ea typeface="Helvetica Neue Medium"/>
          <a:cs typeface="Helvetica Neue Medium"/>
        </a:font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>
        <a:font>
          <a:latin typeface="Helvetica Neue Medium"/>
          <a:ea typeface="Helvetica Neue Medium"/>
          <a:cs typeface="Helvetica Neue Medium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>
        <a:font>
          <a:latin typeface="Helvetica Neue Medium"/>
          <a:ea typeface="Helvetica Neue Medium"/>
          <a:cs typeface="Helvetica Neue Medium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>
        <a:font>
          <a:latin typeface="Helvetica Neue Medium"/>
          <a:ea typeface="Helvetica Neue Medium"/>
          <a:cs typeface="Helvetica Neue Medium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8F44A2F1-9E1F-4B54-A3A2-5F16C0AD49E2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C5C7C9">
              <a:alpha val="3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D51ADE6A-740E-44AE-83CC-AE7238B6C88D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1EAF4"/>
          </a:solidFill>
        </a:fill>
      </a:tcStyle>
    </a:wholeTbl>
    <a:band2H>
      <a:tcTxStyle/>
      <a:tcStyle>
        <a:tcBdr/>
        <a:fill>
          <a:solidFill>
            <a:srgbClr val="F1F5FA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381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6095C9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6095C9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6095C9"/>
          </a:solidFill>
        </a:fill>
      </a:tcStyle>
    </a:firstRow>
  </a:tblStyle>
  <a:tblStyle styleId="{10A1B5D5-9B99-4C35-A422-299274C87663}" styleName="Средний стиль 1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7CE84F3-28C3-443E-9E96-99CF82512B78}" styleName="Темный стиль 1 — акцент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A488322-F2BA-4B5B-9748-0D474271808F}" styleName="Средний стиль 3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271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6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0" d="100"/>
          <a:sy n="50" d="100"/>
        </p:scale>
        <p:origin x="1698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4917B41-397B-41AA-AE95-B15371C53B57}" type="doc">
      <dgm:prSet loTypeId="urn:microsoft.com/office/officeart/2005/8/layout/pyramid1" loCatId="pyramid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D179825-C985-4A36-BE30-30A978750006}">
      <dgm:prSet phldrT="[Текст]" custT="1"/>
      <dgm:spPr>
        <a:solidFill>
          <a:schemeClr val="bg2"/>
        </a:solidFill>
      </dgm:spPr>
      <dgm:t>
        <a:bodyPr anchor="b" anchorCtr="1"/>
        <a:lstStyle/>
        <a:p>
          <a:pPr>
            <a:spcAft>
              <a:spcPts val="0"/>
            </a:spcAft>
          </a:pPr>
          <a:endParaRPr lang="ru-RU" sz="1200" dirty="0"/>
        </a:p>
      </dgm:t>
    </dgm:pt>
    <dgm:pt modelId="{34A94E4B-4A54-4C6B-90EE-B42D6A8024C7}" type="parTrans" cxnId="{086B4991-C9D9-415B-9101-9B938090A50F}">
      <dgm:prSet/>
      <dgm:spPr/>
      <dgm:t>
        <a:bodyPr/>
        <a:lstStyle/>
        <a:p>
          <a:endParaRPr lang="ru-RU"/>
        </a:p>
      </dgm:t>
    </dgm:pt>
    <dgm:pt modelId="{B40732C3-ED2F-487F-BEB4-EB20C5A34A50}" type="sibTrans" cxnId="{086B4991-C9D9-415B-9101-9B938090A50F}">
      <dgm:prSet/>
      <dgm:spPr/>
      <dgm:t>
        <a:bodyPr/>
        <a:lstStyle/>
        <a:p>
          <a:endParaRPr lang="ru-RU"/>
        </a:p>
      </dgm:t>
    </dgm:pt>
    <dgm:pt modelId="{CEAFF48F-9EF9-4C4A-81C3-16199FC9F6AE}">
      <dgm:prSet phldrT="[Текст]" custT="1"/>
      <dgm:spPr>
        <a:solidFill>
          <a:schemeClr val="accent6"/>
        </a:solidFill>
      </dgm:spPr>
      <dgm:t>
        <a:bodyPr/>
        <a:lstStyle/>
        <a:p>
          <a:pPr>
            <a:spcAft>
              <a:spcPts val="0"/>
            </a:spcAft>
          </a:pPr>
          <a:endParaRPr lang="ru-RU" sz="1200" dirty="0"/>
        </a:p>
      </dgm:t>
    </dgm:pt>
    <dgm:pt modelId="{5FB54C22-0437-44AB-9324-FEE9E9A2E545}" type="parTrans" cxnId="{CC1EE69C-E7FB-410D-8D06-2FCB1197AEE6}">
      <dgm:prSet/>
      <dgm:spPr/>
      <dgm:t>
        <a:bodyPr/>
        <a:lstStyle/>
        <a:p>
          <a:endParaRPr lang="ru-RU"/>
        </a:p>
      </dgm:t>
    </dgm:pt>
    <dgm:pt modelId="{81C9CE4B-8AD5-418A-B4E0-6B27E083A30A}" type="sibTrans" cxnId="{CC1EE69C-E7FB-410D-8D06-2FCB1197AEE6}">
      <dgm:prSet/>
      <dgm:spPr/>
      <dgm:t>
        <a:bodyPr/>
        <a:lstStyle/>
        <a:p>
          <a:endParaRPr lang="ru-RU"/>
        </a:p>
      </dgm:t>
    </dgm:pt>
    <dgm:pt modelId="{64D4F67E-4635-40CC-B239-B7DC264B578C}">
      <dgm:prSet phldrT="[Текст]" custT="1"/>
      <dgm:spPr>
        <a:solidFill>
          <a:schemeClr val="accent5"/>
        </a:solidFill>
      </dgm:spPr>
      <dgm:t>
        <a:bodyPr/>
        <a:lstStyle/>
        <a:p>
          <a:pPr>
            <a:spcAft>
              <a:spcPts val="0"/>
            </a:spcAft>
          </a:pPr>
          <a:endParaRPr lang="ru-RU" sz="1100" dirty="0" smtClean="0"/>
        </a:p>
        <a:p>
          <a:pPr>
            <a:spcAft>
              <a:spcPts val="0"/>
            </a:spcAft>
          </a:pPr>
          <a:endParaRPr lang="ru-RU" sz="1100" dirty="0"/>
        </a:p>
      </dgm:t>
    </dgm:pt>
    <dgm:pt modelId="{4AFB9E49-33D5-44B9-A914-8E8F31092119}" type="parTrans" cxnId="{A4A76F9D-0AB1-4746-831E-89C2EC9396F2}">
      <dgm:prSet/>
      <dgm:spPr/>
      <dgm:t>
        <a:bodyPr/>
        <a:lstStyle/>
        <a:p>
          <a:endParaRPr lang="ru-RU"/>
        </a:p>
      </dgm:t>
    </dgm:pt>
    <dgm:pt modelId="{9C4E2A8E-D6CF-472A-985A-8F6C1C89389D}" type="sibTrans" cxnId="{A4A76F9D-0AB1-4746-831E-89C2EC9396F2}">
      <dgm:prSet/>
      <dgm:spPr/>
      <dgm:t>
        <a:bodyPr/>
        <a:lstStyle/>
        <a:p>
          <a:endParaRPr lang="ru-RU"/>
        </a:p>
      </dgm:t>
    </dgm:pt>
    <dgm:pt modelId="{186E859C-A2C9-441C-9D1D-159385E2FAFD}">
      <dgm:prSet custT="1"/>
      <dgm:spPr>
        <a:solidFill>
          <a:srgbClr val="DCE3F5"/>
        </a:solidFill>
      </dgm:spPr>
      <dgm:t>
        <a:bodyPr/>
        <a:lstStyle/>
        <a:p>
          <a:pPr algn="l">
            <a:spcAft>
              <a:spcPct val="35000"/>
            </a:spcAft>
          </a:pPr>
          <a:endParaRPr lang="ru-RU" sz="900" dirty="0" smtClean="0"/>
        </a:p>
        <a:p>
          <a:pPr algn="ctr">
            <a:spcAft>
              <a:spcPct val="35000"/>
            </a:spcAft>
          </a:pPr>
          <a:endParaRPr lang="ru-RU" sz="700" dirty="0"/>
        </a:p>
      </dgm:t>
    </dgm:pt>
    <dgm:pt modelId="{91B80A46-AA9F-4C80-98C3-96A75CC3C1EB}" type="parTrans" cxnId="{2D671D80-9CCE-490C-BC4B-FD85748D9656}">
      <dgm:prSet/>
      <dgm:spPr/>
      <dgm:t>
        <a:bodyPr/>
        <a:lstStyle/>
        <a:p>
          <a:endParaRPr lang="ru-RU"/>
        </a:p>
      </dgm:t>
    </dgm:pt>
    <dgm:pt modelId="{8278A5F0-53B7-4370-A844-1FCA0A92855A}" type="sibTrans" cxnId="{2D671D80-9CCE-490C-BC4B-FD85748D9656}">
      <dgm:prSet/>
      <dgm:spPr/>
      <dgm:t>
        <a:bodyPr/>
        <a:lstStyle/>
        <a:p>
          <a:endParaRPr lang="ru-RU"/>
        </a:p>
      </dgm:t>
    </dgm:pt>
    <dgm:pt modelId="{41B9E08C-CB66-46C2-B110-453D3E1E5074}" type="pres">
      <dgm:prSet presAssocID="{D4917B41-397B-41AA-AE95-B15371C53B5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A4936F4-743F-41B2-B051-10BCFBD85534}" type="pres">
      <dgm:prSet presAssocID="{7D179825-C985-4A36-BE30-30A978750006}" presName="Name8" presStyleCnt="0"/>
      <dgm:spPr/>
      <dgm:t>
        <a:bodyPr/>
        <a:lstStyle/>
        <a:p>
          <a:endParaRPr lang="ru-RU"/>
        </a:p>
      </dgm:t>
    </dgm:pt>
    <dgm:pt modelId="{7F5469D7-6644-44EA-8B0A-ECE50D3AA4B5}" type="pres">
      <dgm:prSet presAssocID="{7D179825-C985-4A36-BE30-30A978750006}" presName="level" presStyleLbl="node1" presStyleIdx="0" presStyleCnt="4" custScaleY="34633" custLinFactNeighborX="-715" custLinFactNeighborY="-973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11500D6-F915-4C38-8E29-4BA63E7136FE}" type="pres">
      <dgm:prSet presAssocID="{7D179825-C985-4A36-BE30-30A978750006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8C8A93A-407E-4778-AABA-290AED0E1125}" type="pres">
      <dgm:prSet presAssocID="{186E859C-A2C9-441C-9D1D-159385E2FAFD}" presName="Name8" presStyleCnt="0"/>
      <dgm:spPr/>
      <dgm:t>
        <a:bodyPr/>
        <a:lstStyle/>
        <a:p>
          <a:endParaRPr lang="ru-RU"/>
        </a:p>
      </dgm:t>
    </dgm:pt>
    <dgm:pt modelId="{F0925B25-F0A5-4326-8B02-90BACFF66E1F}" type="pres">
      <dgm:prSet presAssocID="{186E859C-A2C9-441C-9D1D-159385E2FAFD}" presName="level" presStyleLbl="node1" presStyleIdx="1" presStyleCnt="4" custScaleY="2336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B40C5C9-A111-4B96-98D5-5530E53EEEDA}" type="pres">
      <dgm:prSet presAssocID="{186E859C-A2C9-441C-9D1D-159385E2FAFD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4CBF9F5-A69D-4127-A2A6-1778CB86B8AD}" type="pres">
      <dgm:prSet presAssocID="{CEAFF48F-9EF9-4C4A-81C3-16199FC9F6AE}" presName="Name8" presStyleCnt="0"/>
      <dgm:spPr/>
      <dgm:t>
        <a:bodyPr/>
        <a:lstStyle/>
        <a:p>
          <a:endParaRPr lang="ru-RU"/>
        </a:p>
      </dgm:t>
    </dgm:pt>
    <dgm:pt modelId="{8B5DBE41-AA39-4696-8BCA-4883F401629D}" type="pres">
      <dgm:prSet presAssocID="{CEAFF48F-9EF9-4C4A-81C3-16199FC9F6AE}" presName="level" presStyleLbl="node1" presStyleIdx="2" presStyleCnt="4" custScaleY="78112" custLinFactNeighborX="-365" custLinFactNeighborY="-14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558354-0292-4E29-A9E1-EA0944141338}" type="pres">
      <dgm:prSet presAssocID="{CEAFF48F-9EF9-4C4A-81C3-16199FC9F6AE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176C40B-7730-4D56-8BBC-14ECF9DF0FE7}" type="pres">
      <dgm:prSet presAssocID="{64D4F67E-4635-40CC-B239-B7DC264B578C}" presName="Name8" presStyleCnt="0"/>
      <dgm:spPr/>
      <dgm:t>
        <a:bodyPr/>
        <a:lstStyle/>
        <a:p>
          <a:endParaRPr lang="ru-RU"/>
        </a:p>
      </dgm:t>
    </dgm:pt>
    <dgm:pt modelId="{C16EEC49-1DCE-4BF9-9794-1532CC1662D1}" type="pres">
      <dgm:prSet presAssocID="{64D4F67E-4635-40CC-B239-B7DC264B578C}" presName="level" presStyleLbl="node1" presStyleIdx="3" presStyleCnt="4" custScaleY="31844" custLinFactNeighborY="-130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E4055F-77D4-4930-9DD3-45F315BF483E}" type="pres">
      <dgm:prSet presAssocID="{64D4F67E-4635-40CC-B239-B7DC264B578C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9B7F908-9EA2-4BAE-BB4E-77DB09FA6546}" type="presOf" srcId="{186E859C-A2C9-441C-9D1D-159385E2FAFD}" destId="{9B40C5C9-A111-4B96-98D5-5530E53EEEDA}" srcOrd="1" destOrd="0" presId="urn:microsoft.com/office/officeart/2005/8/layout/pyramid1"/>
    <dgm:cxn modelId="{144E2A9D-4659-491D-A9AB-1BA410346F1D}" type="presOf" srcId="{186E859C-A2C9-441C-9D1D-159385E2FAFD}" destId="{F0925B25-F0A5-4326-8B02-90BACFF66E1F}" srcOrd="0" destOrd="0" presId="urn:microsoft.com/office/officeart/2005/8/layout/pyramid1"/>
    <dgm:cxn modelId="{9249BF9D-1F77-4D37-93B7-6EDF9A7A2264}" type="presOf" srcId="{7D179825-C985-4A36-BE30-30A978750006}" destId="{D11500D6-F915-4C38-8E29-4BA63E7136FE}" srcOrd="1" destOrd="0" presId="urn:microsoft.com/office/officeart/2005/8/layout/pyramid1"/>
    <dgm:cxn modelId="{086B4991-C9D9-415B-9101-9B938090A50F}" srcId="{D4917B41-397B-41AA-AE95-B15371C53B57}" destId="{7D179825-C985-4A36-BE30-30A978750006}" srcOrd="0" destOrd="0" parTransId="{34A94E4B-4A54-4C6B-90EE-B42D6A8024C7}" sibTransId="{B40732C3-ED2F-487F-BEB4-EB20C5A34A50}"/>
    <dgm:cxn modelId="{6D17C474-D44C-4672-8BF2-8FC3C57EBF1C}" type="presOf" srcId="{7D179825-C985-4A36-BE30-30A978750006}" destId="{7F5469D7-6644-44EA-8B0A-ECE50D3AA4B5}" srcOrd="0" destOrd="0" presId="urn:microsoft.com/office/officeart/2005/8/layout/pyramid1"/>
    <dgm:cxn modelId="{A4A76F9D-0AB1-4746-831E-89C2EC9396F2}" srcId="{D4917B41-397B-41AA-AE95-B15371C53B57}" destId="{64D4F67E-4635-40CC-B239-B7DC264B578C}" srcOrd="3" destOrd="0" parTransId="{4AFB9E49-33D5-44B9-A914-8E8F31092119}" sibTransId="{9C4E2A8E-D6CF-472A-985A-8F6C1C89389D}"/>
    <dgm:cxn modelId="{A7DE24C8-AEBB-4CA3-8BCF-A084C628E4DA}" type="presOf" srcId="{CEAFF48F-9EF9-4C4A-81C3-16199FC9F6AE}" destId="{8B5DBE41-AA39-4696-8BCA-4883F401629D}" srcOrd="0" destOrd="0" presId="urn:microsoft.com/office/officeart/2005/8/layout/pyramid1"/>
    <dgm:cxn modelId="{326C2B79-D264-4FE4-A18F-08E25C2C4342}" type="presOf" srcId="{64D4F67E-4635-40CC-B239-B7DC264B578C}" destId="{C16EEC49-1DCE-4BF9-9794-1532CC1662D1}" srcOrd="0" destOrd="0" presId="urn:microsoft.com/office/officeart/2005/8/layout/pyramid1"/>
    <dgm:cxn modelId="{DABCB487-7500-4122-A19A-83FD14D9D23B}" type="presOf" srcId="{D4917B41-397B-41AA-AE95-B15371C53B57}" destId="{41B9E08C-CB66-46C2-B110-453D3E1E5074}" srcOrd="0" destOrd="0" presId="urn:microsoft.com/office/officeart/2005/8/layout/pyramid1"/>
    <dgm:cxn modelId="{CC1EE69C-E7FB-410D-8D06-2FCB1197AEE6}" srcId="{D4917B41-397B-41AA-AE95-B15371C53B57}" destId="{CEAFF48F-9EF9-4C4A-81C3-16199FC9F6AE}" srcOrd="2" destOrd="0" parTransId="{5FB54C22-0437-44AB-9324-FEE9E9A2E545}" sibTransId="{81C9CE4B-8AD5-418A-B4E0-6B27E083A30A}"/>
    <dgm:cxn modelId="{6CFFB2EB-F066-4CDC-8840-68F3862EAFF5}" type="presOf" srcId="{64D4F67E-4635-40CC-B239-B7DC264B578C}" destId="{5BE4055F-77D4-4930-9DD3-45F315BF483E}" srcOrd="1" destOrd="0" presId="urn:microsoft.com/office/officeart/2005/8/layout/pyramid1"/>
    <dgm:cxn modelId="{2D671D80-9CCE-490C-BC4B-FD85748D9656}" srcId="{D4917B41-397B-41AA-AE95-B15371C53B57}" destId="{186E859C-A2C9-441C-9D1D-159385E2FAFD}" srcOrd="1" destOrd="0" parTransId="{91B80A46-AA9F-4C80-98C3-96A75CC3C1EB}" sibTransId="{8278A5F0-53B7-4370-A844-1FCA0A92855A}"/>
    <dgm:cxn modelId="{0BD2FDDC-48EC-494B-8F68-67D0A00527A9}" type="presOf" srcId="{CEAFF48F-9EF9-4C4A-81C3-16199FC9F6AE}" destId="{B2558354-0292-4E29-A9E1-EA0944141338}" srcOrd="1" destOrd="0" presId="urn:microsoft.com/office/officeart/2005/8/layout/pyramid1"/>
    <dgm:cxn modelId="{DFE117FD-8A66-4462-93B0-290D2B420274}" type="presParOf" srcId="{41B9E08C-CB66-46C2-B110-453D3E1E5074}" destId="{1A4936F4-743F-41B2-B051-10BCFBD85534}" srcOrd="0" destOrd="0" presId="urn:microsoft.com/office/officeart/2005/8/layout/pyramid1"/>
    <dgm:cxn modelId="{9FFD4419-2973-41BB-A47A-87A53F9877D9}" type="presParOf" srcId="{1A4936F4-743F-41B2-B051-10BCFBD85534}" destId="{7F5469D7-6644-44EA-8B0A-ECE50D3AA4B5}" srcOrd="0" destOrd="0" presId="urn:microsoft.com/office/officeart/2005/8/layout/pyramid1"/>
    <dgm:cxn modelId="{859DD793-1FB4-4FA7-B45B-576EEB05C88E}" type="presParOf" srcId="{1A4936F4-743F-41B2-B051-10BCFBD85534}" destId="{D11500D6-F915-4C38-8E29-4BA63E7136FE}" srcOrd="1" destOrd="0" presId="urn:microsoft.com/office/officeart/2005/8/layout/pyramid1"/>
    <dgm:cxn modelId="{AE73CDD3-3106-436E-AC83-3590F30A9E8B}" type="presParOf" srcId="{41B9E08C-CB66-46C2-B110-453D3E1E5074}" destId="{B8C8A93A-407E-4778-AABA-290AED0E1125}" srcOrd="1" destOrd="0" presId="urn:microsoft.com/office/officeart/2005/8/layout/pyramid1"/>
    <dgm:cxn modelId="{DAB7E7FB-3123-4E9B-A5AD-931C8DDC4DBA}" type="presParOf" srcId="{B8C8A93A-407E-4778-AABA-290AED0E1125}" destId="{F0925B25-F0A5-4326-8B02-90BACFF66E1F}" srcOrd="0" destOrd="0" presId="urn:microsoft.com/office/officeart/2005/8/layout/pyramid1"/>
    <dgm:cxn modelId="{89163F25-E4E9-47CD-AA53-B4E55EBDFA07}" type="presParOf" srcId="{B8C8A93A-407E-4778-AABA-290AED0E1125}" destId="{9B40C5C9-A111-4B96-98D5-5530E53EEEDA}" srcOrd="1" destOrd="0" presId="urn:microsoft.com/office/officeart/2005/8/layout/pyramid1"/>
    <dgm:cxn modelId="{77FF6876-DB6D-46F9-A770-526328F0A43B}" type="presParOf" srcId="{41B9E08C-CB66-46C2-B110-453D3E1E5074}" destId="{44CBF9F5-A69D-4127-A2A6-1778CB86B8AD}" srcOrd="2" destOrd="0" presId="urn:microsoft.com/office/officeart/2005/8/layout/pyramid1"/>
    <dgm:cxn modelId="{171081F6-A195-413B-911B-EA2664E39854}" type="presParOf" srcId="{44CBF9F5-A69D-4127-A2A6-1778CB86B8AD}" destId="{8B5DBE41-AA39-4696-8BCA-4883F401629D}" srcOrd="0" destOrd="0" presId="urn:microsoft.com/office/officeart/2005/8/layout/pyramid1"/>
    <dgm:cxn modelId="{CCEABFEB-55F8-42E1-AE6F-13DF519C4A6D}" type="presParOf" srcId="{44CBF9F5-A69D-4127-A2A6-1778CB86B8AD}" destId="{B2558354-0292-4E29-A9E1-EA0944141338}" srcOrd="1" destOrd="0" presId="urn:microsoft.com/office/officeart/2005/8/layout/pyramid1"/>
    <dgm:cxn modelId="{1DCE9994-2982-4052-A9E1-352D4F00F76E}" type="presParOf" srcId="{41B9E08C-CB66-46C2-B110-453D3E1E5074}" destId="{D176C40B-7730-4D56-8BBC-14ECF9DF0FE7}" srcOrd="3" destOrd="0" presId="urn:microsoft.com/office/officeart/2005/8/layout/pyramid1"/>
    <dgm:cxn modelId="{FE37CD25-3D39-48A6-850A-384423564841}" type="presParOf" srcId="{D176C40B-7730-4D56-8BBC-14ECF9DF0FE7}" destId="{C16EEC49-1DCE-4BF9-9794-1532CC1662D1}" srcOrd="0" destOrd="0" presId="urn:microsoft.com/office/officeart/2005/8/layout/pyramid1"/>
    <dgm:cxn modelId="{BFEDBF1D-0BC6-44F2-8C9D-B1E1C434877D}" type="presParOf" srcId="{D176C40B-7730-4D56-8BBC-14ECF9DF0FE7}" destId="{5BE4055F-77D4-4930-9DD3-45F315BF483E}" srcOrd="1" destOrd="0" presId="urn:microsoft.com/office/officeart/2005/8/layout/pyramid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28EE733-EC4E-4E84-85FE-F9D2DF7387F0}" type="doc">
      <dgm:prSet loTypeId="urn:microsoft.com/office/officeart/2005/8/layout/hList1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6191D4D-AF3D-4BD4-A938-8945A62A9ED7}">
      <dgm:prSet phldrT="[Текст]" custT="1"/>
      <dgm:spPr>
        <a:solidFill>
          <a:srgbClr val="618FC5"/>
        </a:solidFill>
      </dgm:spPr>
      <dgm:t>
        <a:bodyPr tIns="108000" anchor="t" anchorCtr="0"/>
        <a:lstStyle/>
        <a:p>
          <a:r>
            <a:rPr lang="ru-RU" sz="1800" b="0" dirty="0" smtClean="0">
              <a:solidFill>
                <a:schemeClr val="tx1"/>
              </a:solidFill>
              <a:latin typeface="Franklin Gothic Medium (Заголовки)"/>
            </a:rPr>
            <a:t>УПРАВЛЕНИЕ ВНУТРЕННЕГО КОНТРОЛЯ И УПРАВЛЕНИЯ РИСКАМИ</a:t>
          </a:r>
          <a:endParaRPr lang="ru-RU" sz="1800" b="0" dirty="0">
            <a:solidFill>
              <a:schemeClr val="tx1"/>
            </a:solidFill>
            <a:latin typeface="Franklin Gothic Medium (Заголовки)"/>
          </a:endParaRPr>
        </a:p>
      </dgm:t>
    </dgm:pt>
    <dgm:pt modelId="{EC6C8CE6-4DBD-4579-9AB5-E34DB31FF950}" type="parTrans" cxnId="{3BB50C57-5A79-4378-88E9-7B6F9DA63B7E}">
      <dgm:prSet/>
      <dgm:spPr/>
      <dgm:t>
        <a:bodyPr/>
        <a:lstStyle/>
        <a:p>
          <a:endParaRPr lang="ru-RU"/>
        </a:p>
      </dgm:t>
    </dgm:pt>
    <dgm:pt modelId="{BC08425C-3A33-4EC1-99B0-631302CE5C0B}" type="sibTrans" cxnId="{3BB50C57-5A79-4378-88E9-7B6F9DA63B7E}">
      <dgm:prSet/>
      <dgm:spPr/>
      <dgm:t>
        <a:bodyPr/>
        <a:lstStyle/>
        <a:p>
          <a:endParaRPr lang="ru-RU"/>
        </a:p>
      </dgm:t>
    </dgm:pt>
    <dgm:pt modelId="{C336EC4C-07AA-4838-9A24-71656225545B}">
      <dgm:prSet phldrT="[Текст]" custT="1"/>
      <dgm:spPr>
        <a:solidFill>
          <a:srgbClr val="DFE6F6"/>
        </a:solidFill>
      </dgm:spPr>
      <dgm:t>
        <a:bodyPr anchor="ctr" anchorCtr="0"/>
        <a:lstStyle/>
        <a:p>
          <a:pPr>
            <a:spcBef>
              <a:spcPts val="600"/>
            </a:spcBef>
            <a:spcAft>
              <a:spcPts val="600"/>
            </a:spcAft>
          </a:pPr>
          <a:r>
            <a:rPr kumimoji="0" lang="ru-RU" sz="1400" b="0" i="0" u="none" strike="noStrike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FillTx/>
              <a:latin typeface="Franklin Gothic Book (Основной текст)"/>
              <a:ea typeface="+mn-ea"/>
              <a:cs typeface="+mn-cs"/>
              <a:sym typeface="Helvetica"/>
            </a:rPr>
            <a:t>своевременное консолидация информации по всем выявленным рискам и подготовка предложений по актуализации реестра рисков;</a:t>
          </a:r>
          <a:endParaRPr kumimoji="0" lang="ru-RU" sz="1400" b="0" i="0" u="none" strike="noStrike" cap="none" spc="0" normalizeH="0" baseline="0" dirty="0">
            <a:ln>
              <a:noFill/>
            </a:ln>
            <a:solidFill>
              <a:schemeClr val="tx1"/>
            </a:solidFill>
            <a:effectLst/>
            <a:uFillTx/>
            <a:latin typeface="Franklin Gothic Book (Основной текст)"/>
            <a:ea typeface="+mn-ea"/>
            <a:cs typeface="+mn-cs"/>
            <a:sym typeface="Helvetica"/>
          </a:endParaRPr>
        </a:p>
      </dgm:t>
    </dgm:pt>
    <dgm:pt modelId="{D6415EA1-3339-40E3-829B-21433277B6CB}" type="parTrans" cxnId="{13605642-B0DA-46A6-BE90-A27B8B67DABA}">
      <dgm:prSet/>
      <dgm:spPr/>
      <dgm:t>
        <a:bodyPr/>
        <a:lstStyle/>
        <a:p>
          <a:endParaRPr lang="ru-RU"/>
        </a:p>
      </dgm:t>
    </dgm:pt>
    <dgm:pt modelId="{789945BC-359F-42E4-9289-66661AF13E85}" type="sibTrans" cxnId="{13605642-B0DA-46A6-BE90-A27B8B67DABA}">
      <dgm:prSet/>
      <dgm:spPr/>
      <dgm:t>
        <a:bodyPr/>
        <a:lstStyle/>
        <a:p>
          <a:endParaRPr lang="ru-RU"/>
        </a:p>
      </dgm:t>
    </dgm:pt>
    <dgm:pt modelId="{DE63E6B3-6BD3-467C-A6B5-DF98A2A9FA67}">
      <dgm:prSet phldrT="[Текст]" custT="1"/>
      <dgm:spPr>
        <a:solidFill>
          <a:srgbClr val="DFE6F6"/>
        </a:solidFill>
      </dgm:spPr>
      <dgm:t>
        <a:bodyPr anchor="ctr" anchorCtr="0"/>
        <a:lstStyle/>
        <a:p>
          <a:pPr>
            <a:spcBef>
              <a:spcPts val="600"/>
            </a:spcBef>
            <a:spcAft>
              <a:spcPts val="600"/>
            </a:spcAft>
          </a:pPr>
          <a:r>
            <a:rPr kumimoji="0" lang="ru-RU" sz="1400" b="0" i="0" u="none" strike="noStrike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FillTx/>
              <a:latin typeface="Franklin Gothic Book (Основной текст)"/>
              <a:ea typeface="+mn-ea"/>
              <a:cs typeface="+mn-cs"/>
              <a:sym typeface="Helvetica"/>
            </a:rPr>
            <a:t>подготовка отчёта и информирование исполнительных органов Общества о результатах управления рисками и оценки эффективности СУР;</a:t>
          </a:r>
          <a:endParaRPr kumimoji="0" lang="ru-RU" sz="1400" b="0" i="0" u="none" strike="noStrike" cap="none" spc="0" normalizeH="0" baseline="0" dirty="0">
            <a:ln>
              <a:noFill/>
            </a:ln>
            <a:solidFill>
              <a:schemeClr val="tx1"/>
            </a:solidFill>
            <a:effectLst/>
            <a:uFillTx/>
            <a:latin typeface="Franklin Gothic Book (Основной текст)"/>
            <a:ea typeface="+mn-ea"/>
            <a:cs typeface="+mn-cs"/>
            <a:sym typeface="Helvetica"/>
          </a:endParaRPr>
        </a:p>
      </dgm:t>
    </dgm:pt>
    <dgm:pt modelId="{70AC6036-0C7A-4600-8E17-B09D9D26EA79}" type="parTrans" cxnId="{6EF30173-7AB1-4ADF-9605-FA9F2F3F44EC}">
      <dgm:prSet/>
      <dgm:spPr/>
      <dgm:t>
        <a:bodyPr/>
        <a:lstStyle/>
        <a:p>
          <a:endParaRPr lang="ru-RU"/>
        </a:p>
      </dgm:t>
    </dgm:pt>
    <dgm:pt modelId="{6B436351-C4B1-4219-A193-88DD6CBA91A9}" type="sibTrans" cxnId="{6EF30173-7AB1-4ADF-9605-FA9F2F3F44EC}">
      <dgm:prSet/>
      <dgm:spPr/>
      <dgm:t>
        <a:bodyPr/>
        <a:lstStyle/>
        <a:p>
          <a:endParaRPr lang="ru-RU"/>
        </a:p>
      </dgm:t>
    </dgm:pt>
    <dgm:pt modelId="{7C442845-BC0B-4193-86D2-1BB9D09D1B01}">
      <dgm:prSet phldrT="[Текст]" custT="1"/>
      <dgm:spPr>
        <a:solidFill>
          <a:srgbClr val="DFE6F6"/>
        </a:solidFill>
      </dgm:spPr>
      <dgm:t>
        <a:bodyPr anchor="ctr" anchorCtr="0"/>
        <a:lstStyle/>
        <a:p>
          <a:pPr>
            <a:spcBef>
              <a:spcPts val="600"/>
            </a:spcBef>
            <a:spcAft>
              <a:spcPts val="600"/>
            </a:spcAft>
          </a:pPr>
          <a:r>
            <a:rPr kumimoji="0" lang="ru-RU" sz="1400" b="0" i="0" u="none" strike="noStrike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FillTx/>
              <a:latin typeface="Franklin Gothic Book (Основной текст)"/>
              <a:ea typeface="+mn-ea"/>
              <a:cs typeface="+mn-cs"/>
              <a:sym typeface="Helvetica"/>
            </a:rPr>
            <a:t>внедрение в Обществе методологических документов в области обеспечения процесса УР;</a:t>
          </a:r>
          <a:endParaRPr kumimoji="0" lang="ru-RU" sz="1400" b="0" i="0" u="none" strike="noStrike" cap="none" spc="0" normalizeH="0" baseline="0" dirty="0">
            <a:ln>
              <a:noFill/>
            </a:ln>
            <a:solidFill>
              <a:schemeClr val="tx1"/>
            </a:solidFill>
            <a:effectLst/>
            <a:uFillTx/>
            <a:latin typeface="Franklin Gothic Book (Основной текст)"/>
            <a:ea typeface="+mn-ea"/>
            <a:cs typeface="+mn-cs"/>
            <a:sym typeface="Helvetica"/>
          </a:endParaRPr>
        </a:p>
      </dgm:t>
    </dgm:pt>
    <dgm:pt modelId="{040A3739-582F-4697-8BD8-C570BD44EDC5}" type="parTrans" cxnId="{EAF0076C-AC0A-4323-9980-34D48111E160}">
      <dgm:prSet/>
      <dgm:spPr/>
      <dgm:t>
        <a:bodyPr/>
        <a:lstStyle/>
        <a:p>
          <a:endParaRPr lang="ru-RU"/>
        </a:p>
      </dgm:t>
    </dgm:pt>
    <dgm:pt modelId="{126F2709-FA1B-41DF-BB3F-CEAA41D30968}" type="sibTrans" cxnId="{EAF0076C-AC0A-4323-9980-34D48111E160}">
      <dgm:prSet/>
      <dgm:spPr/>
      <dgm:t>
        <a:bodyPr/>
        <a:lstStyle/>
        <a:p>
          <a:endParaRPr lang="ru-RU"/>
        </a:p>
      </dgm:t>
    </dgm:pt>
    <dgm:pt modelId="{F745F558-F212-4A01-A257-23483D8D5B1D}">
      <dgm:prSet phldrT="[Текст]" custT="1"/>
      <dgm:spPr>
        <a:solidFill>
          <a:srgbClr val="DFE6F6"/>
        </a:solidFill>
      </dgm:spPr>
      <dgm:t>
        <a:bodyPr anchor="ctr" anchorCtr="0"/>
        <a:lstStyle/>
        <a:p>
          <a:pPr>
            <a:spcBef>
              <a:spcPts val="600"/>
            </a:spcBef>
            <a:spcAft>
              <a:spcPts val="600"/>
            </a:spcAft>
          </a:pPr>
          <a:r>
            <a:rPr kumimoji="0" lang="ru-RU" sz="1400" b="0" i="0" u="none" strike="noStrike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FillTx/>
              <a:latin typeface="Franklin Gothic Book (Основной текст)"/>
              <a:ea typeface="+mn-ea"/>
              <a:cs typeface="+mn-cs"/>
              <a:sym typeface="Helvetica"/>
            </a:rPr>
            <a:t>организация обучения работников Общества в области СУР;</a:t>
          </a:r>
          <a:endParaRPr kumimoji="0" lang="ru-RU" sz="1400" b="0" i="0" u="none" strike="noStrike" cap="none" spc="0" normalizeH="0" baseline="0" dirty="0">
            <a:ln>
              <a:noFill/>
            </a:ln>
            <a:solidFill>
              <a:schemeClr val="tx1"/>
            </a:solidFill>
            <a:effectLst/>
            <a:uFillTx/>
            <a:latin typeface="Franklin Gothic Book (Основной текст)"/>
            <a:ea typeface="+mn-ea"/>
            <a:cs typeface="+mn-cs"/>
            <a:sym typeface="Helvetica"/>
          </a:endParaRPr>
        </a:p>
      </dgm:t>
    </dgm:pt>
    <dgm:pt modelId="{2507082D-F9FC-4342-A05E-864DBFD73F10}" type="parTrans" cxnId="{4C18E74A-9EFC-4DF7-9BE1-9DADE0FA37EE}">
      <dgm:prSet/>
      <dgm:spPr/>
      <dgm:t>
        <a:bodyPr/>
        <a:lstStyle/>
        <a:p>
          <a:endParaRPr lang="ru-RU"/>
        </a:p>
      </dgm:t>
    </dgm:pt>
    <dgm:pt modelId="{611AF106-B1A5-4974-997F-B5CC68FF7E1C}" type="sibTrans" cxnId="{4C18E74A-9EFC-4DF7-9BE1-9DADE0FA37EE}">
      <dgm:prSet/>
      <dgm:spPr/>
      <dgm:t>
        <a:bodyPr/>
        <a:lstStyle/>
        <a:p>
          <a:endParaRPr lang="ru-RU"/>
        </a:p>
      </dgm:t>
    </dgm:pt>
    <dgm:pt modelId="{EDC238F3-A940-4507-903B-661EF3608C93}">
      <dgm:prSet phldrT="[Текст]" custT="1"/>
      <dgm:spPr>
        <a:solidFill>
          <a:srgbClr val="DFE6F6"/>
        </a:solidFill>
      </dgm:spPr>
      <dgm:t>
        <a:bodyPr anchor="ctr" anchorCtr="0"/>
        <a:lstStyle/>
        <a:p>
          <a:pPr>
            <a:spcBef>
              <a:spcPts val="600"/>
            </a:spcBef>
            <a:spcAft>
              <a:spcPts val="600"/>
            </a:spcAft>
          </a:pPr>
          <a:r>
            <a:rPr kumimoji="0" lang="ru-RU" sz="1400" b="0" i="0" u="none" strike="noStrike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FillTx/>
              <a:latin typeface="Franklin Gothic Book (Основной текст)"/>
              <a:ea typeface="+mn-ea"/>
              <a:cs typeface="+mn-cs"/>
              <a:sym typeface="Helvetica"/>
            </a:rPr>
            <a:t>обеспечение мониторинга процессом управления рисками Общества;</a:t>
          </a:r>
          <a:endParaRPr kumimoji="0" lang="ru-RU" sz="1400" b="0" i="0" u="none" strike="noStrike" cap="none" spc="0" normalizeH="0" baseline="0" dirty="0">
            <a:ln>
              <a:noFill/>
            </a:ln>
            <a:solidFill>
              <a:schemeClr val="tx1"/>
            </a:solidFill>
            <a:effectLst/>
            <a:uFillTx/>
            <a:latin typeface="Franklin Gothic Book (Основной текст)"/>
            <a:ea typeface="+mn-ea"/>
            <a:cs typeface="+mn-cs"/>
            <a:sym typeface="Helvetica"/>
          </a:endParaRPr>
        </a:p>
      </dgm:t>
    </dgm:pt>
    <dgm:pt modelId="{080999EB-A4C8-4B99-881D-3B5B1B13E534}" type="parTrans" cxnId="{E92757FF-89F3-4008-9C24-F49DAB78D6C1}">
      <dgm:prSet/>
      <dgm:spPr/>
      <dgm:t>
        <a:bodyPr/>
        <a:lstStyle/>
        <a:p>
          <a:endParaRPr lang="ru-RU"/>
        </a:p>
      </dgm:t>
    </dgm:pt>
    <dgm:pt modelId="{1526C4C4-B80C-4C7A-8C2B-855DC5403A36}" type="sibTrans" cxnId="{E92757FF-89F3-4008-9C24-F49DAB78D6C1}">
      <dgm:prSet/>
      <dgm:spPr/>
      <dgm:t>
        <a:bodyPr/>
        <a:lstStyle/>
        <a:p>
          <a:endParaRPr lang="ru-RU"/>
        </a:p>
      </dgm:t>
    </dgm:pt>
    <dgm:pt modelId="{55D233B7-8245-4A2F-8C57-FCAD2F66D113}">
      <dgm:prSet phldrT="[Текст]" custT="1"/>
      <dgm:spPr>
        <a:solidFill>
          <a:srgbClr val="DFE6F6"/>
        </a:solidFill>
      </dgm:spPr>
      <dgm:t>
        <a:bodyPr anchor="ctr" anchorCtr="0"/>
        <a:lstStyle/>
        <a:p>
          <a:pPr>
            <a:spcBef>
              <a:spcPts val="600"/>
            </a:spcBef>
            <a:spcAft>
              <a:spcPts val="600"/>
            </a:spcAft>
          </a:pPr>
          <a:r>
            <a:rPr kumimoji="0" lang="ru-RU" sz="1400" b="0" i="0" u="none" strike="noStrike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FillTx/>
              <a:latin typeface="Franklin Gothic Book (Основной текст)"/>
              <a:ea typeface="+mn-ea"/>
              <a:cs typeface="+mn-cs"/>
              <a:sym typeface="Helvetica"/>
            </a:rPr>
            <a:t>формирование ежегодного отчёта об организации, функционировании и эффективности СУР.</a:t>
          </a:r>
          <a:endParaRPr kumimoji="0" lang="ru-RU" sz="1400" b="0" i="0" u="none" strike="noStrike" cap="none" spc="0" normalizeH="0" baseline="0" dirty="0">
            <a:ln>
              <a:noFill/>
            </a:ln>
            <a:solidFill>
              <a:schemeClr val="tx1"/>
            </a:solidFill>
            <a:effectLst/>
            <a:uFillTx/>
            <a:latin typeface="Franklin Gothic Book (Основной текст)"/>
            <a:ea typeface="+mn-ea"/>
            <a:cs typeface="+mn-cs"/>
            <a:sym typeface="Helvetica"/>
          </a:endParaRPr>
        </a:p>
      </dgm:t>
    </dgm:pt>
    <dgm:pt modelId="{FD5B6C22-2D13-49B7-BD98-A4915F904042}" type="parTrans" cxnId="{50497DA2-E24B-46F8-B0A3-95389BB68163}">
      <dgm:prSet/>
      <dgm:spPr/>
      <dgm:t>
        <a:bodyPr/>
        <a:lstStyle/>
        <a:p>
          <a:endParaRPr lang="ru-RU"/>
        </a:p>
      </dgm:t>
    </dgm:pt>
    <dgm:pt modelId="{69ED6491-9BF2-48B5-9B8F-9D38A7BBD079}" type="sibTrans" cxnId="{50497DA2-E24B-46F8-B0A3-95389BB68163}">
      <dgm:prSet/>
      <dgm:spPr/>
      <dgm:t>
        <a:bodyPr/>
        <a:lstStyle/>
        <a:p>
          <a:endParaRPr lang="ru-RU"/>
        </a:p>
      </dgm:t>
    </dgm:pt>
    <dgm:pt modelId="{97284241-0ABA-40C9-B2A3-D49D8F01004B}">
      <dgm:prSet phldrT="[Текст]" custT="1"/>
      <dgm:spPr>
        <a:solidFill>
          <a:srgbClr val="DFE6F6"/>
        </a:solidFill>
      </dgm:spPr>
      <dgm:t>
        <a:bodyPr anchor="ctr" anchorCtr="0"/>
        <a:lstStyle/>
        <a:p>
          <a:pPr>
            <a:spcBef>
              <a:spcPts val="600"/>
            </a:spcBef>
            <a:spcAft>
              <a:spcPts val="600"/>
            </a:spcAft>
          </a:pPr>
          <a:r>
            <a:rPr kumimoji="0" lang="ru-RU" sz="1400" b="0" i="0" u="none" strike="noStrike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FillTx/>
              <a:latin typeface="Franklin Gothic Book (Основной текст)"/>
              <a:ea typeface="+mn-ea"/>
              <a:cs typeface="+mn-cs"/>
              <a:sym typeface="Helvetica"/>
            </a:rPr>
            <a:t>общая координация процесса управления рисками, в т. ч. взаимодействие всех участников СУР;</a:t>
          </a:r>
          <a:endParaRPr kumimoji="0" lang="ru-RU" sz="1400" b="0" i="0" u="none" strike="noStrike" cap="none" spc="0" normalizeH="0" baseline="0" dirty="0">
            <a:ln>
              <a:noFill/>
            </a:ln>
            <a:solidFill>
              <a:schemeClr val="tx1"/>
            </a:solidFill>
            <a:effectLst/>
            <a:uFillTx/>
            <a:latin typeface="Franklin Gothic Book (Основной текст)"/>
            <a:ea typeface="+mn-ea"/>
            <a:cs typeface="+mn-cs"/>
            <a:sym typeface="Helvetica"/>
          </a:endParaRPr>
        </a:p>
      </dgm:t>
    </dgm:pt>
    <dgm:pt modelId="{5980D607-1F1C-42F2-8A5B-8B06B516C89D}" type="parTrans" cxnId="{4C0DBF59-6A56-43FA-8626-140F82B25C88}">
      <dgm:prSet/>
      <dgm:spPr/>
      <dgm:t>
        <a:bodyPr/>
        <a:lstStyle/>
        <a:p>
          <a:endParaRPr lang="ru-RU"/>
        </a:p>
      </dgm:t>
    </dgm:pt>
    <dgm:pt modelId="{5A9E9720-4D5B-4579-811F-140600DC7204}" type="sibTrans" cxnId="{4C0DBF59-6A56-43FA-8626-140F82B25C88}">
      <dgm:prSet/>
      <dgm:spPr/>
      <dgm:t>
        <a:bodyPr/>
        <a:lstStyle/>
        <a:p>
          <a:endParaRPr lang="ru-RU"/>
        </a:p>
      </dgm:t>
    </dgm:pt>
    <dgm:pt modelId="{010314CE-F8EA-428C-BBF0-6E9CCF9F5E03}" type="pres">
      <dgm:prSet presAssocID="{528EE733-EC4E-4E84-85FE-F9D2DF7387F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D370A74-23A9-4209-9092-74D1D76E9DDB}" type="pres">
      <dgm:prSet presAssocID="{96191D4D-AF3D-4BD4-A938-8945A62A9ED7}" presName="composite" presStyleCnt="0"/>
      <dgm:spPr/>
    </dgm:pt>
    <dgm:pt modelId="{F3A67006-EB50-4404-BFC5-FF1D3F33F86C}" type="pres">
      <dgm:prSet presAssocID="{96191D4D-AF3D-4BD4-A938-8945A62A9ED7}" presName="parTx" presStyleLbl="alignNode1" presStyleIdx="0" presStyleCnt="1" custScaleY="94875" custLinFactNeighborY="-2398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BF9343F-D332-4B72-BCE6-B992DF21BD92}" type="pres">
      <dgm:prSet presAssocID="{96191D4D-AF3D-4BD4-A938-8945A62A9ED7}" presName="desTx" presStyleLbl="alignAccFollowNode1" presStyleIdx="0" presStyleCnt="1" custScaleY="103392" custLinFactNeighborX="0" custLinFactNeighborY="23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8A99833-BDF5-4B85-8D8D-69AE606BDB47}" type="presOf" srcId="{528EE733-EC4E-4E84-85FE-F9D2DF7387F0}" destId="{010314CE-F8EA-428C-BBF0-6E9CCF9F5E03}" srcOrd="0" destOrd="0" presId="urn:microsoft.com/office/officeart/2005/8/layout/hList1"/>
    <dgm:cxn modelId="{E92757FF-89F3-4008-9C24-F49DAB78D6C1}" srcId="{96191D4D-AF3D-4BD4-A938-8945A62A9ED7}" destId="{EDC238F3-A940-4507-903B-661EF3608C93}" srcOrd="4" destOrd="0" parTransId="{080999EB-A4C8-4B99-881D-3B5B1B13E534}" sibTransId="{1526C4C4-B80C-4C7A-8C2B-855DC5403A36}"/>
    <dgm:cxn modelId="{C662FAD0-A9AE-434B-9905-247261BE4B6D}" type="presOf" srcId="{DE63E6B3-6BD3-467C-A6B5-DF98A2A9FA67}" destId="{3BF9343F-D332-4B72-BCE6-B992DF21BD92}" srcOrd="0" destOrd="5" presId="urn:microsoft.com/office/officeart/2005/8/layout/hList1"/>
    <dgm:cxn modelId="{6EF30173-7AB1-4ADF-9605-FA9F2F3F44EC}" srcId="{96191D4D-AF3D-4BD4-A938-8945A62A9ED7}" destId="{DE63E6B3-6BD3-467C-A6B5-DF98A2A9FA67}" srcOrd="5" destOrd="0" parTransId="{70AC6036-0C7A-4600-8E17-B09D9D26EA79}" sibTransId="{6B436351-C4B1-4219-A193-88DD6CBA91A9}"/>
    <dgm:cxn modelId="{50497DA2-E24B-46F8-B0A3-95389BB68163}" srcId="{96191D4D-AF3D-4BD4-A938-8945A62A9ED7}" destId="{55D233B7-8245-4A2F-8C57-FCAD2F66D113}" srcOrd="6" destOrd="0" parTransId="{FD5B6C22-2D13-49B7-BD98-A4915F904042}" sibTransId="{69ED6491-9BF2-48B5-9B8F-9D38A7BBD079}"/>
    <dgm:cxn modelId="{7B294603-C9E6-46D1-ABEA-16A4A56CB8C7}" type="presOf" srcId="{7C442845-BC0B-4193-86D2-1BB9D09D1B01}" destId="{3BF9343F-D332-4B72-BCE6-B992DF21BD92}" srcOrd="0" destOrd="1" presId="urn:microsoft.com/office/officeart/2005/8/layout/hList1"/>
    <dgm:cxn modelId="{13605642-B0DA-46A6-BE90-A27B8B67DABA}" srcId="{96191D4D-AF3D-4BD4-A938-8945A62A9ED7}" destId="{C336EC4C-07AA-4838-9A24-71656225545B}" srcOrd="3" destOrd="0" parTransId="{D6415EA1-3339-40E3-829B-21433277B6CB}" sibTransId="{789945BC-359F-42E4-9289-66661AF13E85}"/>
    <dgm:cxn modelId="{9B7583F3-8F57-43E6-B825-B08CEC1A998F}" type="presOf" srcId="{C336EC4C-07AA-4838-9A24-71656225545B}" destId="{3BF9343F-D332-4B72-BCE6-B992DF21BD92}" srcOrd="0" destOrd="3" presId="urn:microsoft.com/office/officeart/2005/8/layout/hList1"/>
    <dgm:cxn modelId="{92923FAB-4705-4C57-9CCB-68FFAF116739}" type="presOf" srcId="{EDC238F3-A940-4507-903B-661EF3608C93}" destId="{3BF9343F-D332-4B72-BCE6-B992DF21BD92}" srcOrd="0" destOrd="4" presId="urn:microsoft.com/office/officeart/2005/8/layout/hList1"/>
    <dgm:cxn modelId="{59C7C0C4-5B02-4DEA-9C59-5DDA8F74460E}" type="presOf" srcId="{97284241-0ABA-40C9-B2A3-D49D8F01004B}" destId="{3BF9343F-D332-4B72-BCE6-B992DF21BD92}" srcOrd="0" destOrd="0" presId="urn:microsoft.com/office/officeart/2005/8/layout/hList1"/>
    <dgm:cxn modelId="{3BB50C57-5A79-4378-88E9-7B6F9DA63B7E}" srcId="{528EE733-EC4E-4E84-85FE-F9D2DF7387F0}" destId="{96191D4D-AF3D-4BD4-A938-8945A62A9ED7}" srcOrd="0" destOrd="0" parTransId="{EC6C8CE6-4DBD-4579-9AB5-E34DB31FF950}" sibTransId="{BC08425C-3A33-4EC1-99B0-631302CE5C0B}"/>
    <dgm:cxn modelId="{A41EAD10-B983-4FD6-BE4C-5596E9CA796B}" type="presOf" srcId="{96191D4D-AF3D-4BD4-A938-8945A62A9ED7}" destId="{F3A67006-EB50-4404-BFC5-FF1D3F33F86C}" srcOrd="0" destOrd="0" presId="urn:microsoft.com/office/officeart/2005/8/layout/hList1"/>
    <dgm:cxn modelId="{4C0DBF59-6A56-43FA-8626-140F82B25C88}" srcId="{96191D4D-AF3D-4BD4-A938-8945A62A9ED7}" destId="{97284241-0ABA-40C9-B2A3-D49D8F01004B}" srcOrd="0" destOrd="0" parTransId="{5980D607-1F1C-42F2-8A5B-8B06B516C89D}" sibTransId="{5A9E9720-4D5B-4579-811F-140600DC7204}"/>
    <dgm:cxn modelId="{B28FBDD4-F3F2-48AD-B98B-E265F429B52B}" type="presOf" srcId="{55D233B7-8245-4A2F-8C57-FCAD2F66D113}" destId="{3BF9343F-D332-4B72-BCE6-B992DF21BD92}" srcOrd="0" destOrd="6" presId="urn:microsoft.com/office/officeart/2005/8/layout/hList1"/>
    <dgm:cxn modelId="{D089A7E9-21CF-493A-8363-6BEB1EFBEFA6}" type="presOf" srcId="{F745F558-F212-4A01-A257-23483D8D5B1D}" destId="{3BF9343F-D332-4B72-BCE6-B992DF21BD92}" srcOrd="0" destOrd="2" presId="urn:microsoft.com/office/officeart/2005/8/layout/hList1"/>
    <dgm:cxn modelId="{EAF0076C-AC0A-4323-9980-34D48111E160}" srcId="{96191D4D-AF3D-4BD4-A938-8945A62A9ED7}" destId="{7C442845-BC0B-4193-86D2-1BB9D09D1B01}" srcOrd="1" destOrd="0" parTransId="{040A3739-582F-4697-8BD8-C570BD44EDC5}" sibTransId="{126F2709-FA1B-41DF-BB3F-CEAA41D30968}"/>
    <dgm:cxn modelId="{4C18E74A-9EFC-4DF7-9BE1-9DADE0FA37EE}" srcId="{96191D4D-AF3D-4BD4-A938-8945A62A9ED7}" destId="{F745F558-F212-4A01-A257-23483D8D5B1D}" srcOrd="2" destOrd="0" parTransId="{2507082D-F9FC-4342-A05E-864DBFD73F10}" sibTransId="{611AF106-B1A5-4974-997F-B5CC68FF7E1C}"/>
    <dgm:cxn modelId="{F9EA69D0-B8F8-424E-B655-2CFA8E1BA745}" type="presParOf" srcId="{010314CE-F8EA-428C-BBF0-6E9CCF9F5E03}" destId="{0D370A74-23A9-4209-9092-74D1D76E9DDB}" srcOrd="0" destOrd="0" presId="urn:microsoft.com/office/officeart/2005/8/layout/hList1"/>
    <dgm:cxn modelId="{D7188A31-CCCE-4C73-8429-10619D774CD0}" type="presParOf" srcId="{0D370A74-23A9-4209-9092-74D1D76E9DDB}" destId="{F3A67006-EB50-4404-BFC5-FF1D3F33F86C}" srcOrd="0" destOrd="0" presId="urn:microsoft.com/office/officeart/2005/8/layout/hList1"/>
    <dgm:cxn modelId="{7A236BCB-8A6D-4BA2-AD39-B4C86A1D7C36}" type="presParOf" srcId="{0D370A74-23A9-4209-9092-74D1D76E9DDB}" destId="{3BF9343F-D332-4B72-BCE6-B992DF21BD92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0482149-9ABD-488B-A71F-274D5C68FB88}" type="doc">
      <dgm:prSet loTypeId="urn:microsoft.com/office/officeart/2005/8/layout/cycle3" loCatId="cycle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02800FE-6C51-48ED-97ED-913A1044FE72}">
      <dgm:prSet phldrT="[Текст]" custT="1"/>
      <dgm:spPr>
        <a:solidFill>
          <a:schemeClr val="accent2"/>
        </a:solidFill>
      </dgm:spPr>
      <dgm:t>
        <a:bodyPr/>
        <a:lstStyle/>
        <a:p>
          <a:r>
            <a:rPr lang="ru-RU" sz="1400" dirty="0" smtClean="0">
              <a:solidFill>
                <a:schemeClr val="tx1"/>
              </a:solidFill>
              <a:latin typeface="Franklin Gothic Book (Основной текст)"/>
            </a:rPr>
            <a:t>Определение целей Общества</a:t>
          </a:r>
          <a:endParaRPr lang="ru-RU" sz="1400" dirty="0">
            <a:solidFill>
              <a:schemeClr val="tx1"/>
            </a:solidFill>
            <a:latin typeface="Franklin Gothic Book (Основной текст)"/>
          </a:endParaRPr>
        </a:p>
      </dgm:t>
    </dgm:pt>
    <dgm:pt modelId="{232F0F53-5159-4BAA-9E37-2914B0C2E4F8}" type="parTrans" cxnId="{4C57C9B9-D582-4F25-A2BA-B247A05A117E}">
      <dgm:prSet/>
      <dgm:spPr/>
      <dgm:t>
        <a:bodyPr/>
        <a:lstStyle/>
        <a:p>
          <a:endParaRPr lang="ru-RU"/>
        </a:p>
      </dgm:t>
    </dgm:pt>
    <dgm:pt modelId="{58D255EB-11B3-4334-96D0-3BCFDDC8D457}" type="sibTrans" cxnId="{4C57C9B9-D582-4F25-A2BA-B247A05A117E}">
      <dgm:prSet/>
      <dgm:spPr>
        <a:solidFill>
          <a:srgbClr val="DCE3F5"/>
        </a:solidFill>
      </dgm:spPr>
      <dgm:t>
        <a:bodyPr/>
        <a:lstStyle/>
        <a:p>
          <a:endParaRPr lang="ru-RU"/>
        </a:p>
      </dgm:t>
    </dgm:pt>
    <dgm:pt modelId="{7C89AE39-1696-46D2-A3E1-6B930312034C}">
      <dgm:prSet phldrT="[Текст]" custT="1"/>
      <dgm:spPr>
        <a:solidFill>
          <a:schemeClr val="accent2"/>
        </a:solidFill>
      </dgm:spPr>
      <dgm:t>
        <a:bodyPr/>
        <a:lstStyle/>
        <a:p>
          <a:r>
            <a:rPr lang="ru-RU" sz="1400" dirty="0" smtClean="0">
              <a:solidFill>
                <a:schemeClr val="tx1"/>
              </a:solidFill>
              <a:latin typeface="Franklin Gothic Book (Основной текст)"/>
            </a:rPr>
            <a:t>Идентификация (выявление) рисков</a:t>
          </a:r>
          <a:endParaRPr lang="ru-RU" sz="1400" dirty="0">
            <a:solidFill>
              <a:schemeClr val="tx1"/>
            </a:solidFill>
            <a:latin typeface="Franklin Gothic Book (Основной текст)"/>
          </a:endParaRPr>
        </a:p>
      </dgm:t>
    </dgm:pt>
    <dgm:pt modelId="{C3229AE7-6BEB-49E2-990B-8FE2A02DD46E}" type="parTrans" cxnId="{298A8695-E27E-4109-9AF6-F344E9FAE7C4}">
      <dgm:prSet/>
      <dgm:spPr/>
      <dgm:t>
        <a:bodyPr/>
        <a:lstStyle/>
        <a:p>
          <a:endParaRPr lang="ru-RU"/>
        </a:p>
      </dgm:t>
    </dgm:pt>
    <dgm:pt modelId="{3008D8FB-5DB9-4F9F-83D5-0E39158649E8}" type="sibTrans" cxnId="{298A8695-E27E-4109-9AF6-F344E9FAE7C4}">
      <dgm:prSet/>
      <dgm:spPr/>
      <dgm:t>
        <a:bodyPr/>
        <a:lstStyle/>
        <a:p>
          <a:endParaRPr lang="ru-RU"/>
        </a:p>
      </dgm:t>
    </dgm:pt>
    <dgm:pt modelId="{2728E49E-9BC4-44DC-AF43-C7F55146E0E1}">
      <dgm:prSet phldrT="[Текст]" custT="1"/>
      <dgm:spPr>
        <a:solidFill>
          <a:schemeClr val="accent2"/>
        </a:solidFill>
      </dgm:spPr>
      <dgm:t>
        <a:bodyPr/>
        <a:lstStyle/>
        <a:p>
          <a:r>
            <a:rPr lang="ru-RU" sz="1400" dirty="0" smtClean="0">
              <a:solidFill>
                <a:schemeClr val="tx1"/>
              </a:solidFill>
              <a:latin typeface="Franklin Gothic Book (Основной текст)"/>
            </a:rPr>
            <a:t>Оценка  рисков</a:t>
          </a:r>
          <a:endParaRPr lang="ru-RU" sz="1400" dirty="0">
            <a:solidFill>
              <a:schemeClr val="tx1"/>
            </a:solidFill>
            <a:latin typeface="Franklin Gothic Book (Основной текст)"/>
          </a:endParaRPr>
        </a:p>
      </dgm:t>
    </dgm:pt>
    <dgm:pt modelId="{38BA0BAF-242E-48EA-AD70-DBDE84204443}" type="parTrans" cxnId="{7C576351-2EC3-44F5-9DA8-C4996B18E816}">
      <dgm:prSet/>
      <dgm:spPr/>
      <dgm:t>
        <a:bodyPr/>
        <a:lstStyle/>
        <a:p>
          <a:endParaRPr lang="ru-RU"/>
        </a:p>
      </dgm:t>
    </dgm:pt>
    <dgm:pt modelId="{396460D5-C5C0-46BE-AA0E-249F62F5253F}" type="sibTrans" cxnId="{7C576351-2EC3-44F5-9DA8-C4996B18E816}">
      <dgm:prSet/>
      <dgm:spPr/>
      <dgm:t>
        <a:bodyPr/>
        <a:lstStyle/>
        <a:p>
          <a:endParaRPr lang="ru-RU"/>
        </a:p>
      </dgm:t>
    </dgm:pt>
    <dgm:pt modelId="{D91F2F26-BDCB-4362-981D-0C59DB7DA581}">
      <dgm:prSet phldrT="[Текст]" custT="1"/>
      <dgm:spPr>
        <a:solidFill>
          <a:schemeClr val="accent2"/>
        </a:solidFill>
      </dgm:spPr>
      <dgm:t>
        <a:bodyPr/>
        <a:lstStyle/>
        <a:p>
          <a:r>
            <a:rPr lang="ru-RU" sz="1400" dirty="0" smtClean="0">
              <a:solidFill>
                <a:schemeClr val="tx1"/>
              </a:solidFill>
              <a:latin typeface="Franklin Gothic Book (Основной текст)"/>
            </a:rPr>
            <a:t>Реагирование на риски</a:t>
          </a:r>
          <a:endParaRPr lang="ru-RU" sz="1400" dirty="0">
            <a:solidFill>
              <a:schemeClr val="tx1"/>
            </a:solidFill>
            <a:latin typeface="Franklin Gothic Book (Основной текст)"/>
          </a:endParaRPr>
        </a:p>
      </dgm:t>
    </dgm:pt>
    <dgm:pt modelId="{99BA42FD-8328-4EE8-985C-33868EA01332}" type="parTrans" cxnId="{C3BD4584-260F-478A-B558-1F733800A708}">
      <dgm:prSet/>
      <dgm:spPr/>
      <dgm:t>
        <a:bodyPr/>
        <a:lstStyle/>
        <a:p>
          <a:endParaRPr lang="ru-RU"/>
        </a:p>
      </dgm:t>
    </dgm:pt>
    <dgm:pt modelId="{52E41A6A-01EE-4FAE-B302-DCAAB110EEE1}" type="sibTrans" cxnId="{C3BD4584-260F-478A-B558-1F733800A708}">
      <dgm:prSet/>
      <dgm:spPr/>
      <dgm:t>
        <a:bodyPr/>
        <a:lstStyle/>
        <a:p>
          <a:endParaRPr lang="ru-RU"/>
        </a:p>
      </dgm:t>
    </dgm:pt>
    <dgm:pt modelId="{544F1F0D-CC34-45E3-982E-366B574D92DE}">
      <dgm:prSet phldrT="[Текст]" custT="1"/>
      <dgm:spPr>
        <a:solidFill>
          <a:schemeClr val="accent2"/>
        </a:solidFill>
      </dgm:spPr>
      <dgm:t>
        <a:bodyPr/>
        <a:lstStyle/>
        <a:p>
          <a:r>
            <a:rPr lang="ru-RU" sz="1400" dirty="0" smtClean="0">
              <a:solidFill>
                <a:schemeClr val="tx1"/>
              </a:solidFill>
              <a:latin typeface="Franklin Gothic Book (Основной текст)"/>
            </a:rPr>
            <a:t>Оценка эффективности СУР</a:t>
          </a:r>
          <a:endParaRPr lang="ru-RU" sz="1400" dirty="0">
            <a:solidFill>
              <a:schemeClr val="tx1"/>
            </a:solidFill>
            <a:latin typeface="Franklin Gothic Book (Основной текст)"/>
          </a:endParaRPr>
        </a:p>
      </dgm:t>
    </dgm:pt>
    <dgm:pt modelId="{F6F79643-70E2-454B-A766-FE4200CDEBDA}" type="parTrans" cxnId="{686E3C98-3C78-48FF-B860-7BAC371B4800}">
      <dgm:prSet/>
      <dgm:spPr/>
      <dgm:t>
        <a:bodyPr/>
        <a:lstStyle/>
        <a:p>
          <a:endParaRPr lang="ru-RU"/>
        </a:p>
      </dgm:t>
    </dgm:pt>
    <dgm:pt modelId="{31CEB1ED-8019-4464-B8A8-371A046A8E50}" type="sibTrans" cxnId="{686E3C98-3C78-48FF-B860-7BAC371B4800}">
      <dgm:prSet/>
      <dgm:spPr/>
      <dgm:t>
        <a:bodyPr/>
        <a:lstStyle/>
        <a:p>
          <a:endParaRPr lang="ru-RU"/>
        </a:p>
      </dgm:t>
    </dgm:pt>
    <dgm:pt modelId="{BDAA5E7C-180E-4BFD-A32F-F2110CE53289}">
      <dgm:prSet phldrT="[Текст]" custT="1"/>
      <dgm:spPr>
        <a:solidFill>
          <a:schemeClr val="accent2"/>
        </a:solidFill>
      </dgm:spPr>
      <dgm:t>
        <a:bodyPr/>
        <a:lstStyle/>
        <a:p>
          <a:r>
            <a:rPr lang="ru-RU" sz="1400" dirty="0" smtClean="0">
              <a:solidFill>
                <a:schemeClr val="tx1"/>
              </a:solidFill>
              <a:latin typeface="Franklin Gothic Book (Основной текст)"/>
            </a:rPr>
            <a:t>Мониторинг  рисков</a:t>
          </a:r>
          <a:endParaRPr lang="ru-RU" sz="1400" dirty="0">
            <a:solidFill>
              <a:schemeClr val="tx1"/>
            </a:solidFill>
            <a:latin typeface="Franklin Gothic Book (Основной текст)"/>
          </a:endParaRPr>
        </a:p>
      </dgm:t>
    </dgm:pt>
    <dgm:pt modelId="{B353F058-4EA5-4FE8-87F4-D06D0C2E46E0}" type="parTrans" cxnId="{022A4BB9-E2B5-4455-9B5F-ED7ABF4FB448}">
      <dgm:prSet/>
      <dgm:spPr/>
      <dgm:t>
        <a:bodyPr/>
        <a:lstStyle/>
        <a:p>
          <a:endParaRPr lang="ru-RU"/>
        </a:p>
      </dgm:t>
    </dgm:pt>
    <dgm:pt modelId="{147E267E-BE8F-4094-B295-40589EA8B4C8}" type="sibTrans" cxnId="{022A4BB9-E2B5-4455-9B5F-ED7ABF4FB448}">
      <dgm:prSet/>
      <dgm:spPr/>
      <dgm:t>
        <a:bodyPr/>
        <a:lstStyle/>
        <a:p>
          <a:endParaRPr lang="ru-RU"/>
        </a:p>
      </dgm:t>
    </dgm:pt>
    <dgm:pt modelId="{C94AF6EC-AA2D-4F45-BABF-E2A96013F7E1}" type="pres">
      <dgm:prSet presAssocID="{50482149-9ABD-488B-A71F-274D5C68FB8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842BF54-CB90-49D2-89D7-3AD82F00693C}" type="pres">
      <dgm:prSet presAssocID="{50482149-9ABD-488B-A71F-274D5C68FB88}" presName="cycle" presStyleCnt="0"/>
      <dgm:spPr/>
    </dgm:pt>
    <dgm:pt modelId="{228FB7B5-84BB-412D-BD5C-336A008E9728}" type="pres">
      <dgm:prSet presAssocID="{602800FE-6C51-48ED-97ED-913A1044FE72}" presName="nodeFirstNode" presStyleLbl="node1" presStyleIdx="0" presStyleCnt="6" custRadScaleRad="97174" custRadScaleInc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D9AA9D-6499-4F30-B976-0F90F5B2D7D0}" type="pres">
      <dgm:prSet presAssocID="{58D255EB-11B3-4334-96D0-3BCFDDC8D457}" presName="sibTransFirstNode" presStyleLbl="bgShp" presStyleIdx="0" presStyleCnt="1"/>
      <dgm:spPr/>
      <dgm:t>
        <a:bodyPr/>
        <a:lstStyle/>
        <a:p>
          <a:endParaRPr lang="ru-RU"/>
        </a:p>
      </dgm:t>
    </dgm:pt>
    <dgm:pt modelId="{E8238911-C48A-4224-B69E-DFACE6C914DA}" type="pres">
      <dgm:prSet presAssocID="{7C89AE39-1696-46D2-A3E1-6B930312034C}" presName="nodeFollowingNodes" presStyleLbl="node1" presStyleIdx="1" presStyleCnt="6" custRadScaleRad="112300" custRadScaleInc="2138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326F60A-94E2-430C-A455-CBBFDAD3E1EE}" type="pres">
      <dgm:prSet presAssocID="{2728E49E-9BC4-44DC-AF43-C7F55146E0E1}" presName="nodeFollowingNodes" presStyleLbl="node1" presStyleIdx="2" presStyleCnt="6" custRadScaleRad="108206" custRadScaleInc="-1378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A33BF67-4ED1-4380-A789-CAF5F07C0D95}" type="pres">
      <dgm:prSet presAssocID="{D91F2F26-BDCB-4362-981D-0C59DB7DA581}" presName="nodeFollowingNodes" presStyleLbl="node1" presStyleIdx="3" presStyleCnt="6" custRadScaleRad="96551" custRadScaleInc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DC0BC5-C138-41F3-B368-EB57A6DEE41F}" type="pres">
      <dgm:prSet presAssocID="{BDAA5E7C-180E-4BFD-A32F-F2110CE53289}" presName="nodeFollowingNodes" presStyleLbl="node1" presStyleIdx="4" presStyleCnt="6" custRadScaleRad="105738" custRadScaleInc="128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F700AE-8A99-4620-B506-3FD8B3E41F2A}" type="pres">
      <dgm:prSet presAssocID="{544F1F0D-CC34-45E3-982E-366B574D92DE}" presName="nodeFollowingNodes" presStyleLbl="node1" presStyleIdx="5" presStyleCnt="6" custRadScaleRad="110743" custRadScaleInc="-209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98A8695-E27E-4109-9AF6-F344E9FAE7C4}" srcId="{50482149-9ABD-488B-A71F-274D5C68FB88}" destId="{7C89AE39-1696-46D2-A3E1-6B930312034C}" srcOrd="1" destOrd="0" parTransId="{C3229AE7-6BEB-49E2-990B-8FE2A02DD46E}" sibTransId="{3008D8FB-5DB9-4F9F-83D5-0E39158649E8}"/>
    <dgm:cxn modelId="{48E9ED51-3F76-4B76-B521-DF0FEA004E23}" type="presOf" srcId="{50482149-9ABD-488B-A71F-274D5C68FB88}" destId="{C94AF6EC-AA2D-4F45-BABF-E2A96013F7E1}" srcOrd="0" destOrd="0" presId="urn:microsoft.com/office/officeart/2005/8/layout/cycle3"/>
    <dgm:cxn modelId="{7C576351-2EC3-44F5-9DA8-C4996B18E816}" srcId="{50482149-9ABD-488B-A71F-274D5C68FB88}" destId="{2728E49E-9BC4-44DC-AF43-C7F55146E0E1}" srcOrd="2" destOrd="0" parTransId="{38BA0BAF-242E-48EA-AD70-DBDE84204443}" sibTransId="{396460D5-C5C0-46BE-AA0E-249F62F5253F}"/>
    <dgm:cxn modelId="{9752DD13-BB90-4517-8639-8D17E04F6847}" type="presOf" srcId="{D91F2F26-BDCB-4362-981D-0C59DB7DA581}" destId="{CA33BF67-4ED1-4380-A789-CAF5F07C0D95}" srcOrd="0" destOrd="0" presId="urn:microsoft.com/office/officeart/2005/8/layout/cycle3"/>
    <dgm:cxn modelId="{B471C2E3-DBBA-4FC7-8386-5AF8781A535C}" type="presOf" srcId="{2728E49E-9BC4-44DC-AF43-C7F55146E0E1}" destId="{9326F60A-94E2-430C-A455-CBBFDAD3E1EE}" srcOrd="0" destOrd="0" presId="urn:microsoft.com/office/officeart/2005/8/layout/cycle3"/>
    <dgm:cxn modelId="{686E3C98-3C78-48FF-B860-7BAC371B4800}" srcId="{50482149-9ABD-488B-A71F-274D5C68FB88}" destId="{544F1F0D-CC34-45E3-982E-366B574D92DE}" srcOrd="5" destOrd="0" parTransId="{F6F79643-70E2-454B-A766-FE4200CDEBDA}" sibTransId="{31CEB1ED-8019-4464-B8A8-371A046A8E50}"/>
    <dgm:cxn modelId="{DB4CD7D6-BF32-414A-9446-A1202021D4AF}" type="presOf" srcId="{602800FE-6C51-48ED-97ED-913A1044FE72}" destId="{228FB7B5-84BB-412D-BD5C-336A008E9728}" srcOrd="0" destOrd="0" presId="urn:microsoft.com/office/officeart/2005/8/layout/cycle3"/>
    <dgm:cxn modelId="{022A4BB9-E2B5-4455-9B5F-ED7ABF4FB448}" srcId="{50482149-9ABD-488B-A71F-274D5C68FB88}" destId="{BDAA5E7C-180E-4BFD-A32F-F2110CE53289}" srcOrd="4" destOrd="0" parTransId="{B353F058-4EA5-4FE8-87F4-D06D0C2E46E0}" sibTransId="{147E267E-BE8F-4094-B295-40589EA8B4C8}"/>
    <dgm:cxn modelId="{F1D4845C-16C4-4F35-968A-45C7E64FF792}" type="presOf" srcId="{7C89AE39-1696-46D2-A3E1-6B930312034C}" destId="{E8238911-C48A-4224-B69E-DFACE6C914DA}" srcOrd="0" destOrd="0" presId="urn:microsoft.com/office/officeart/2005/8/layout/cycle3"/>
    <dgm:cxn modelId="{C3BD4584-260F-478A-B558-1F733800A708}" srcId="{50482149-9ABD-488B-A71F-274D5C68FB88}" destId="{D91F2F26-BDCB-4362-981D-0C59DB7DA581}" srcOrd="3" destOrd="0" parTransId="{99BA42FD-8328-4EE8-985C-33868EA01332}" sibTransId="{52E41A6A-01EE-4FAE-B302-DCAAB110EEE1}"/>
    <dgm:cxn modelId="{D70093C9-D7E6-45A1-B780-3DF7D3464386}" type="presOf" srcId="{58D255EB-11B3-4334-96D0-3BCFDDC8D457}" destId="{A9D9AA9D-6499-4F30-B976-0F90F5B2D7D0}" srcOrd="0" destOrd="0" presId="urn:microsoft.com/office/officeart/2005/8/layout/cycle3"/>
    <dgm:cxn modelId="{DF3A7F68-B2DA-4169-8BEC-D853EE513414}" type="presOf" srcId="{544F1F0D-CC34-45E3-982E-366B574D92DE}" destId="{0DF700AE-8A99-4620-B506-3FD8B3E41F2A}" srcOrd="0" destOrd="0" presId="urn:microsoft.com/office/officeart/2005/8/layout/cycle3"/>
    <dgm:cxn modelId="{2F173F9C-5196-47B0-B7AE-C8F189658D84}" type="presOf" srcId="{BDAA5E7C-180E-4BFD-A32F-F2110CE53289}" destId="{4EDC0BC5-C138-41F3-B368-EB57A6DEE41F}" srcOrd="0" destOrd="0" presId="urn:microsoft.com/office/officeart/2005/8/layout/cycle3"/>
    <dgm:cxn modelId="{4C57C9B9-D582-4F25-A2BA-B247A05A117E}" srcId="{50482149-9ABD-488B-A71F-274D5C68FB88}" destId="{602800FE-6C51-48ED-97ED-913A1044FE72}" srcOrd="0" destOrd="0" parTransId="{232F0F53-5159-4BAA-9E37-2914B0C2E4F8}" sibTransId="{58D255EB-11B3-4334-96D0-3BCFDDC8D457}"/>
    <dgm:cxn modelId="{918C7011-B651-405C-80F8-8ADB23D7EB8D}" type="presParOf" srcId="{C94AF6EC-AA2D-4F45-BABF-E2A96013F7E1}" destId="{8842BF54-CB90-49D2-89D7-3AD82F00693C}" srcOrd="0" destOrd="0" presId="urn:microsoft.com/office/officeart/2005/8/layout/cycle3"/>
    <dgm:cxn modelId="{72C7EEEC-9AD9-4E48-8FA0-EAB2E2FAA034}" type="presParOf" srcId="{8842BF54-CB90-49D2-89D7-3AD82F00693C}" destId="{228FB7B5-84BB-412D-BD5C-336A008E9728}" srcOrd="0" destOrd="0" presId="urn:microsoft.com/office/officeart/2005/8/layout/cycle3"/>
    <dgm:cxn modelId="{37F44ED8-9A83-48CA-81AC-AC7D8749EF3B}" type="presParOf" srcId="{8842BF54-CB90-49D2-89D7-3AD82F00693C}" destId="{A9D9AA9D-6499-4F30-B976-0F90F5B2D7D0}" srcOrd="1" destOrd="0" presId="urn:microsoft.com/office/officeart/2005/8/layout/cycle3"/>
    <dgm:cxn modelId="{90E5F994-6523-48E4-8D29-DF30C397F710}" type="presParOf" srcId="{8842BF54-CB90-49D2-89D7-3AD82F00693C}" destId="{E8238911-C48A-4224-B69E-DFACE6C914DA}" srcOrd="2" destOrd="0" presId="urn:microsoft.com/office/officeart/2005/8/layout/cycle3"/>
    <dgm:cxn modelId="{B1999AB4-68C1-40A6-B28A-608E9071D82F}" type="presParOf" srcId="{8842BF54-CB90-49D2-89D7-3AD82F00693C}" destId="{9326F60A-94E2-430C-A455-CBBFDAD3E1EE}" srcOrd="3" destOrd="0" presId="urn:microsoft.com/office/officeart/2005/8/layout/cycle3"/>
    <dgm:cxn modelId="{AC0E8951-5C96-48F0-9DA8-190FA12D9873}" type="presParOf" srcId="{8842BF54-CB90-49D2-89D7-3AD82F00693C}" destId="{CA33BF67-4ED1-4380-A789-CAF5F07C0D95}" srcOrd="4" destOrd="0" presId="urn:microsoft.com/office/officeart/2005/8/layout/cycle3"/>
    <dgm:cxn modelId="{F8DFA4BB-1900-4DC3-A9AE-72D2D2E17421}" type="presParOf" srcId="{8842BF54-CB90-49D2-89D7-3AD82F00693C}" destId="{4EDC0BC5-C138-41F3-B368-EB57A6DEE41F}" srcOrd="5" destOrd="0" presId="urn:microsoft.com/office/officeart/2005/8/layout/cycle3"/>
    <dgm:cxn modelId="{E66C3FCE-E74A-4A0D-A992-5B79AEE43EF7}" type="presParOf" srcId="{8842BF54-CB90-49D2-89D7-3AD82F00693C}" destId="{0DF700AE-8A99-4620-B506-3FD8B3E41F2A}" srcOrd="6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A090807-6E1C-4FB3-8E1F-E7F5B7C04306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</dgm:pt>
    <dgm:pt modelId="{92DFB0D6-A447-42F9-950D-A60E883205E5}">
      <dgm:prSet phldrT="[Текст]" custT="1"/>
      <dgm:spPr/>
      <dgm:t>
        <a:bodyPr/>
        <a:lstStyle/>
        <a:p>
          <a:r>
            <a:rPr lang="ru-RU" sz="2500" b="1" dirty="0" smtClean="0"/>
            <a:t>2017</a:t>
          </a:r>
        </a:p>
      </dgm:t>
    </dgm:pt>
    <dgm:pt modelId="{B5667935-9A83-4FA4-BB00-2E57DD79B3DC}" type="parTrans" cxnId="{84EC7117-4ADD-402C-B48A-D13C2C15AFC0}">
      <dgm:prSet/>
      <dgm:spPr/>
      <dgm:t>
        <a:bodyPr/>
        <a:lstStyle/>
        <a:p>
          <a:endParaRPr lang="ru-RU"/>
        </a:p>
      </dgm:t>
    </dgm:pt>
    <dgm:pt modelId="{49D91EC4-881C-4FC7-AE5C-77FB28BAD46D}" type="sibTrans" cxnId="{84EC7117-4ADD-402C-B48A-D13C2C15AFC0}">
      <dgm:prSet/>
      <dgm:spPr/>
      <dgm:t>
        <a:bodyPr/>
        <a:lstStyle/>
        <a:p>
          <a:endParaRPr lang="ru-RU"/>
        </a:p>
      </dgm:t>
    </dgm:pt>
    <dgm:pt modelId="{BD41C5E0-2763-43D0-A5C5-8B51971EC5E5}">
      <dgm:prSet phldrT="[Текст]" custT="1"/>
      <dgm:spPr/>
      <dgm:t>
        <a:bodyPr/>
        <a:lstStyle/>
        <a:p>
          <a:r>
            <a:rPr lang="ru-RU" sz="2500" b="1" dirty="0" smtClean="0"/>
            <a:t>2019</a:t>
          </a:r>
        </a:p>
      </dgm:t>
    </dgm:pt>
    <dgm:pt modelId="{39E2A850-3527-4C79-8383-FF81441E0B8B}" type="parTrans" cxnId="{B35E1F27-2EE7-424D-8796-0323F3C08B7B}">
      <dgm:prSet/>
      <dgm:spPr/>
      <dgm:t>
        <a:bodyPr/>
        <a:lstStyle/>
        <a:p>
          <a:endParaRPr lang="ru-RU"/>
        </a:p>
      </dgm:t>
    </dgm:pt>
    <dgm:pt modelId="{82D3CD16-5195-47EE-9344-3B354D6FF78F}" type="sibTrans" cxnId="{B35E1F27-2EE7-424D-8796-0323F3C08B7B}">
      <dgm:prSet/>
      <dgm:spPr/>
      <dgm:t>
        <a:bodyPr/>
        <a:lstStyle/>
        <a:p>
          <a:endParaRPr lang="ru-RU"/>
        </a:p>
      </dgm:t>
    </dgm:pt>
    <dgm:pt modelId="{F1CC02EA-3539-4E1E-9F11-C89B7FCDB6A0}">
      <dgm:prSet phldrT="[Текст]" custT="1"/>
      <dgm:spPr/>
      <dgm:t>
        <a:bodyPr/>
        <a:lstStyle/>
        <a:p>
          <a:r>
            <a:rPr lang="ru-RU" sz="2500" b="1" dirty="0" smtClean="0"/>
            <a:t>2020</a:t>
          </a:r>
        </a:p>
      </dgm:t>
    </dgm:pt>
    <dgm:pt modelId="{378E7324-F96F-4CDC-BDF3-8D27E0916D25}" type="parTrans" cxnId="{9D1B7825-FE4C-4B66-B582-E60D8F45DB60}">
      <dgm:prSet/>
      <dgm:spPr/>
      <dgm:t>
        <a:bodyPr/>
        <a:lstStyle/>
        <a:p>
          <a:endParaRPr lang="ru-RU"/>
        </a:p>
      </dgm:t>
    </dgm:pt>
    <dgm:pt modelId="{60CF07FA-634C-4E02-8303-E9B5E6E3FDF3}" type="sibTrans" cxnId="{9D1B7825-FE4C-4B66-B582-E60D8F45DB60}">
      <dgm:prSet/>
      <dgm:spPr/>
      <dgm:t>
        <a:bodyPr/>
        <a:lstStyle/>
        <a:p>
          <a:endParaRPr lang="ru-RU"/>
        </a:p>
      </dgm:t>
    </dgm:pt>
    <dgm:pt modelId="{D544DCDA-7846-4871-A3C5-F6D7B5FCEDFE}" type="pres">
      <dgm:prSet presAssocID="{0A090807-6E1C-4FB3-8E1F-E7F5B7C04306}" presName="arrowDiagram" presStyleCnt="0">
        <dgm:presLayoutVars>
          <dgm:chMax val="5"/>
          <dgm:dir/>
          <dgm:resizeHandles val="exact"/>
        </dgm:presLayoutVars>
      </dgm:prSet>
      <dgm:spPr/>
    </dgm:pt>
    <dgm:pt modelId="{8361E262-64B1-4B76-8CDB-9D59D09DCB42}" type="pres">
      <dgm:prSet presAssocID="{0A090807-6E1C-4FB3-8E1F-E7F5B7C04306}" presName="arrow" presStyleLbl="bgShp" presStyleIdx="0" presStyleCnt="1" custAng="613401" custScaleX="100000" custScaleY="79853" custLinFactNeighborX="4607" custLinFactNeighborY="11537"/>
      <dgm:spPr>
        <a:solidFill>
          <a:schemeClr val="accent6"/>
        </a:solidFill>
      </dgm:spPr>
      <dgm:t>
        <a:bodyPr/>
        <a:lstStyle/>
        <a:p>
          <a:endParaRPr lang="ru-RU"/>
        </a:p>
      </dgm:t>
    </dgm:pt>
    <dgm:pt modelId="{CE6C8018-E3E1-45BD-9C28-562399689364}" type="pres">
      <dgm:prSet presAssocID="{0A090807-6E1C-4FB3-8E1F-E7F5B7C04306}" presName="arrowDiagram3" presStyleCnt="0"/>
      <dgm:spPr/>
    </dgm:pt>
    <dgm:pt modelId="{7AE1243F-9C18-458F-8A34-57CFD0E59A72}" type="pres">
      <dgm:prSet presAssocID="{92DFB0D6-A447-42F9-950D-A60E883205E5}" presName="bullet3a" presStyleLbl="node1" presStyleIdx="0" presStyleCnt="3" custLinFactX="-25913" custLinFactY="-89941" custLinFactNeighborX="-100000" custLinFactNeighborY="-100000"/>
      <dgm:spPr/>
    </dgm:pt>
    <dgm:pt modelId="{211D54F3-B2C2-468D-9538-A7D3E52287B4}" type="pres">
      <dgm:prSet presAssocID="{92DFB0D6-A447-42F9-950D-A60E883205E5}" presName="textBox3a" presStyleLbl="revTx" presStyleIdx="0" presStyleCnt="3" custScaleX="104176" custScaleY="42250" custLinFactNeighborX="-32292" custLinFactNeighborY="-4280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6F957E4-1488-4C65-9B26-3D3D371C4AC4}" type="pres">
      <dgm:prSet presAssocID="{BD41C5E0-2763-43D0-A5C5-8B51971EC5E5}" presName="bullet3b" presStyleLbl="node1" presStyleIdx="1" presStyleCnt="3" custLinFactNeighborX="14344" custLinFactNeighborY="-46878"/>
      <dgm:spPr/>
    </dgm:pt>
    <dgm:pt modelId="{12ADFD93-DE2A-483A-87F0-B37307A9A77C}" type="pres">
      <dgm:prSet presAssocID="{BD41C5E0-2763-43D0-A5C5-8B51971EC5E5}" presName="textBox3b" presStyleLbl="revTx" presStyleIdx="1" presStyleCnt="3" custScaleX="91757" custScaleY="18307" custLinFactNeighborX="-87953" custLinFactNeighborY="-6723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34E078-BCC0-4204-893D-95350E6AD989}" type="pres">
      <dgm:prSet presAssocID="{F1CC02EA-3539-4E1E-9F11-C89B7FCDB6A0}" presName="bullet3c" presStyleLbl="node1" presStyleIdx="2" presStyleCnt="3" custScaleX="78899" custScaleY="83895" custLinFactX="75117" custLinFactNeighborX="100000" custLinFactNeighborY="38640"/>
      <dgm:spPr/>
    </dgm:pt>
    <dgm:pt modelId="{3E2DE17D-F50F-4565-A57D-AFAB5B1BDC54}" type="pres">
      <dgm:prSet presAssocID="{F1CC02EA-3539-4E1E-9F11-C89B7FCDB6A0}" presName="textBox3c" presStyleLbl="revTx" presStyleIdx="2" presStyleCnt="3" custScaleX="88436" custScaleY="15297" custLinFactNeighborX="-64465" custLinFactNeighborY="-3973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D1B7825-FE4C-4B66-B582-E60D8F45DB60}" srcId="{0A090807-6E1C-4FB3-8E1F-E7F5B7C04306}" destId="{F1CC02EA-3539-4E1E-9F11-C89B7FCDB6A0}" srcOrd="2" destOrd="0" parTransId="{378E7324-F96F-4CDC-BDF3-8D27E0916D25}" sibTransId="{60CF07FA-634C-4E02-8303-E9B5E6E3FDF3}"/>
    <dgm:cxn modelId="{B35E1F27-2EE7-424D-8796-0323F3C08B7B}" srcId="{0A090807-6E1C-4FB3-8E1F-E7F5B7C04306}" destId="{BD41C5E0-2763-43D0-A5C5-8B51971EC5E5}" srcOrd="1" destOrd="0" parTransId="{39E2A850-3527-4C79-8383-FF81441E0B8B}" sibTransId="{82D3CD16-5195-47EE-9344-3B354D6FF78F}"/>
    <dgm:cxn modelId="{BF5F676D-DA62-4479-BFC7-B20F7F58B62B}" type="presOf" srcId="{92DFB0D6-A447-42F9-950D-A60E883205E5}" destId="{211D54F3-B2C2-468D-9538-A7D3E52287B4}" srcOrd="0" destOrd="0" presId="urn:microsoft.com/office/officeart/2005/8/layout/arrow2"/>
    <dgm:cxn modelId="{B10DE8BC-1CD5-438F-AE37-831A619F2132}" type="presOf" srcId="{F1CC02EA-3539-4E1E-9F11-C89B7FCDB6A0}" destId="{3E2DE17D-F50F-4565-A57D-AFAB5B1BDC54}" srcOrd="0" destOrd="0" presId="urn:microsoft.com/office/officeart/2005/8/layout/arrow2"/>
    <dgm:cxn modelId="{79EA8087-D761-464A-9E85-8F3D32F1D938}" type="presOf" srcId="{0A090807-6E1C-4FB3-8E1F-E7F5B7C04306}" destId="{D544DCDA-7846-4871-A3C5-F6D7B5FCEDFE}" srcOrd="0" destOrd="0" presId="urn:microsoft.com/office/officeart/2005/8/layout/arrow2"/>
    <dgm:cxn modelId="{84EC7117-4ADD-402C-B48A-D13C2C15AFC0}" srcId="{0A090807-6E1C-4FB3-8E1F-E7F5B7C04306}" destId="{92DFB0D6-A447-42F9-950D-A60E883205E5}" srcOrd="0" destOrd="0" parTransId="{B5667935-9A83-4FA4-BB00-2E57DD79B3DC}" sibTransId="{49D91EC4-881C-4FC7-AE5C-77FB28BAD46D}"/>
    <dgm:cxn modelId="{50764DD4-2E09-45C9-9337-7A1B0209AAAF}" type="presOf" srcId="{BD41C5E0-2763-43D0-A5C5-8B51971EC5E5}" destId="{12ADFD93-DE2A-483A-87F0-B37307A9A77C}" srcOrd="0" destOrd="0" presId="urn:microsoft.com/office/officeart/2005/8/layout/arrow2"/>
    <dgm:cxn modelId="{03C55DE8-4301-420D-A359-F43BAD8FE93C}" type="presParOf" srcId="{D544DCDA-7846-4871-A3C5-F6D7B5FCEDFE}" destId="{8361E262-64B1-4B76-8CDB-9D59D09DCB42}" srcOrd="0" destOrd="0" presId="urn:microsoft.com/office/officeart/2005/8/layout/arrow2"/>
    <dgm:cxn modelId="{F5292B5F-7C0D-4872-B30E-565FD9BA9941}" type="presParOf" srcId="{D544DCDA-7846-4871-A3C5-F6D7B5FCEDFE}" destId="{CE6C8018-E3E1-45BD-9C28-562399689364}" srcOrd="1" destOrd="0" presId="urn:microsoft.com/office/officeart/2005/8/layout/arrow2"/>
    <dgm:cxn modelId="{CD2EA4BD-6010-4CEF-BBAA-DEE759C58183}" type="presParOf" srcId="{CE6C8018-E3E1-45BD-9C28-562399689364}" destId="{7AE1243F-9C18-458F-8A34-57CFD0E59A72}" srcOrd="0" destOrd="0" presId="urn:microsoft.com/office/officeart/2005/8/layout/arrow2"/>
    <dgm:cxn modelId="{C3DE3AB1-D3D6-4BB0-A8EC-B6E3B9356E98}" type="presParOf" srcId="{CE6C8018-E3E1-45BD-9C28-562399689364}" destId="{211D54F3-B2C2-468D-9538-A7D3E52287B4}" srcOrd="1" destOrd="0" presId="urn:microsoft.com/office/officeart/2005/8/layout/arrow2"/>
    <dgm:cxn modelId="{36D006F8-7126-4A58-A749-8C21EEA5DF2D}" type="presParOf" srcId="{CE6C8018-E3E1-45BD-9C28-562399689364}" destId="{D6F957E4-1488-4C65-9B26-3D3D371C4AC4}" srcOrd="2" destOrd="0" presId="urn:microsoft.com/office/officeart/2005/8/layout/arrow2"/>
    <dgm:cxn modelId="{40407ECD-E34A-42B3-ABA8-B18AD4785D65}" type="presParOf" srcId="{CE6C8018-E3E1-45BD-9C28-562399689364}" destId="{12ADFD93-DE2A-483A-87F0-B37307A9A77C}" srcOrd="3" destOrd="0" presId="urn:microsoft.com/office/officeart/2005/8/layout/arrow2"/>
    <dgm:cxn modelId="{BB18F570-783F-4467-9021-CA1B713301EA}" type="presParOf" srcId="{CE6C8018-E3E1-45BD-9C28-562399689364}" destId="{8034E078-BCC0-4204-893D-95350E6AD989}" srcOrd="4" destOrd="0" presId="urn:microsoft.com/office/officeart/2005/8/layout/arrow2"/>
    <dgm:cxn modelId="{014BC73C-728E-4352-ABA6-ABF7B9FCA719}" type="presParOf" srcId="{CE6C8018-E3E1-45BD-9C28-562399689364}" destId="{3E2DE17D-F50F-4565-A57D-AFAB5B1BDC54}" srcOrd="5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5469D7-6644-44EA-8B0A-ECE50D3AA4B5}">
      <dsp:nvSpPr>
        <dsp:cNvPr id="0" name=""/>
        <dsp:cNvSpPr/>
      </dsp:nvSpPr>
      <dsp:spPr>
        <a:xfrm>
          <a:off x="3426210" y="0"/>
          <a:ext cx="1786660" cy="1128460"/>
        </a:xfrm>
        <a:prstGeom prst="trapezoid">
          <a:avLst>
            <a:gd name="adj" fmla="val 79164"/>
          </a:avLst>
        </a:prstGeom>
        <a:solidFill>
          <a:schemeClr val="bg2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b" anchorCtr="1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endParaRPr lang="ru-RU" sz="1200" kern="1200" dirty="0"/>
        </a:p>
      </dsp:txBody>
      <dsp:txXfrm>
        <a:off x="3426210" y="0"/>
        <a:ext cx="1786660" cy="1128460"/>
      </dsp:txXfrm>
    </dsp:sp>
    <dsp:sp modelId="{F0925B25-F0A5-4326-8B02-90BACFF66E1F}">
      <dsp:nvSpPr>
        <dsp:cNvPr id="0" name=""/>
        <dsp:cNvSpPr/>
      </dsp:nvSpPr>
      <dsp:spPr>
        <a:xfrm>
          <a:off x="2836226" y="1128460"/>
          <a:ext cx="2992177" cy="761408"/>
        </a:xfrm>
        <a:prstGeom prst="trapezoid">
          <a:avLst>
            <a:gd name="adj" fmla="val 79164"/>
          </a:avLst>
        </a:prstGeom>
        <a:solidFill>
          <a:srgbClr val="DCE3F5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 dirty="0" smtClean="0"/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700" kern="1200" dirty="0"/>
        </a:p>
      </dsp:txBody>
      <dsp:txXfrm>
        <a:off x="3359857" y="1128460"/>
        <a:ext cx="1944915" cy="761408"/>
      </dsp:txXfrm>
    </dsp:sp>
    <dsp:sp modelId="{8B5DBE41-AA39-4696-8BCA-4883F401629D}">
      <dsp:nvSpPr>
        <dsp:cNvPr id="0" name=""/>
        <dsp:cNvSpPr/>
      </dsp:nvSpPr>
      <dsp:spPr>
        <a:xfrm>
          <a:off x="795760" y="1885242"/>
          <a:ext cx="7021849" cy="2545153"/>
        </a:xfrm>
        <a:prstGeom prst="trapezoid">
          <a:avLst>
            <a:gd name="adj" fmla="val 79164"/>
          </a:avLst>
        </a:prstGeom>
        <a:solidFill>
          <a:schemeClr val="accent6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endParaRPr lang="ru-RU" sz="1200" kern="1200" dirty="0"/>
        </a:p>
      </dsp:txBody>
      <dsp:txXfrm>
        <a:off x="2024584" y="1885242"/>
        <a:ext cx="4564202" cy="2545153"/>
      </dsp:txXfrm>
    </dsp:sp>
    <dsp:sp modelId="{C16EEC49-1DCE-4BF9-9794-1532CC1662D1}">
      <dsp:nvSpPr>
        <dsp:cNvPr id="0" name=""/>
        <dsp:cNvSpPr/>
      </dsp:nvSpPr>
      <dsp:spPr>
        <a:xfrm>
          <a:off x="0" y="4392501"/>
          <a:ext cx="8664630" cy="1037585"/>
        </a:xfrm>
        <a:prstGeom prst="trapezoid">
          <a:avLst>
            <a:gd name="adj" fmla="val 79164"/>
          </a:avLst>
        </a:prstGeom>
        <a:solidFill>
          <a:schemeClr val="accent5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endParaRPr lang="ru-RU" sz="1100" kern="1200" dirty="0" smtClean="0"/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endParaRPr lang="ru-RU" sz="1100" kern="1200" dirty="0"/>
        </a:p>
      </dsp:txBody>
      <dsp:txXfrm>
        <a:off x="1516310" y="4392501"/>
        <a:ext cx="5632009" cy="103758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A67006-EB50-4404-BFC5-FF1D3F33F86C}">
      <dsp:nvSpPr>
        <dsp:cNvPr id="0" name=""/>
        <dsp:cNvSpPr/>
      </dsp:nvSpPr>
      <dsp:spPr>
        <a:xfrm>
          <a:off x="0" y="0"/>
          <a:ext cx="8646567" cy="437184"/>
        </a:xfrm>
        <a:prstGeom prst="rect">
          <a:avLst/>
        </a:prstGeom>
        <a:solidFill>
          <a:srgbClr val="618FC5"/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08000" rIns="128016" bIns="73152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kern="1200" dirty="0" smtClean="0">
              <a:solidFill>
                <a:schemeClr val="tx1"/>
              </a:solidFill>
              <a:latin typeface="Franklin Gothic Medium (Заголовки)"/>
            </a:rPr>
            <a:t>УПРАВЛЕНИЕ ВНУТРЕННЕГО КОНТРОЛЯ И УПРАВЛЕНИЯ РИСКАМИ</a:t>
          </a:r>
          <a:endParaRPr lang="ru-RU" sz="1800" b="0" kern="1200" dirty="0">
            <a:solidFill>
              <a:schemeClr val="tx1"/>
            </a:solidFill>
            <a:latin typeface="Franklin Gothic Medium (Заголовки)"/>
          </a:endParaRPr>
        </a:p>
      </dsp:txBody>
      <dsp:txXfrm>
        <a:off x="0" y="0"/>
        <a:ext cx="8646567" cy="437184"/>
      </dsp:txXfrm>
    </dsp:sp>
    <dsp:sp modelId="{3BF9343F-D332-4B72-BCE6-B992DF21BD92}">
      <dsp:nvSpPr>
        <dsp:cNvPr id="0" name=""/>
        <dsp:cNvSpPr/>
      </dsp:nvSpPr>
      <dsp:spPr>
        <a:xfrm>
          <a:off x="0" y="460830"/>
          <a:ext cx="8646567" cy="2409091"/>
        </a:xfrm>
        <a:prstGeom prst="rect">
          <a:avLst/>
        </a:prstGeom>
        <a:solidFill>
          <a:srgbClr val="DFE6F6"/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ts val="600"/>
            </a:spcAft>
            <a:buChar char="••"/>
          </a:pPr>
          <a:r>
            <a:rPr kumimoji="0" lang="ru-RU" sz="1400" b="0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FillTx/>
              <a:latin typeface="Franklin Gothic Book (Основной текст)"/>
              <a:ea typeface="+mn-ea"/>
              <a:cs typeface="+mn-cs"/>
              <a:sym typeface="Helvetica"/>
            </a:rPr>
            <a:t>общая координация процесса управления рисками, в т. ч. взаимодействие всех участников СУР;</a:t>
          </a:r>
          <a:endParaRPr kumimoji="0" lang="ru-RU" sz="1400" b="0" i="0" u="none" strike="noStrike" kern="1200" cap="none" spc="0" normalizeH="0" baseline="0" dirty="0">
            <a:ln>
              <a:noFill/>
            </a:ln>
            <a:solidFill>
              <a:schemeClr val="tx1"/>
            </a:solidFill>
            <a:effectLst/>
            <a:uFillTx/>
            <a:latin typeface="Franklin Gothic Book (Основной текст)"/>
            <a:ea typeface="+mn-ea"/>
            <a:cs typeface="+mn-cs"/>
            <a:sym typeface="Helvetica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ts val="600"/>
            </a:spcAft>
            <a:buChar char="••"/>
          </a:pPr>
          <a:r>
            <a:rPr kumimoji="0" lang="ru-RU" sz="1400" b="0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FillTx/>
              <a:latin typeface="Franklin Gothic Book (Основной текст)"/>
              <a:ea typeface="+mn-ea"/>
              <a:cs typeface="+mn-cs"/>
              <a:sym typeface="Helvetica"/>
            </a:rPr>
            <a:t>внедрение в Обществе методологических документов в области обеспечения процесса УР;</a:t>
          </a:r>
          <a:endParaRPr kumimoji="0" lang="ru-RU" sz="1400" b="0" i="0" u="none" strike="noStrike" kern="1200" cap="none" spc="0" normalizeH="0" baseline="0" dirty="0">
            <a:ln>
              <a:noFill/>
            </a:ln>
            <a:solidFill>
              <a:schemeClr val="tx1"/>
            </a:solidFill>
            <a:effectLst/>
            <a:uFillTx/>
            <a:latin typeface="Franklin Gothic Book (Основной текст)"/>
            <a:ea typeface="+mn-ea"/>
            <a:cs typeface="+mn-cs"/>
            <a:sym typeface="Helvetica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ts val="600"/>
            </a:spcAft>
            <a:buChar char="••"/>
          </a:pPr>
          <a:r>
            <a:rPr kumimoji="0" lang="ru-RU" sz="1400" b="0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FillTx/>
              <a:latin typeface="Franklin Gothic Book (Основной текст)"/>
              <a:ea typeface="+mn-ea"/>
              <a:cs typeface="+mn-cs"/>
              <a:sym typeface="Helvetica"/>
            </a:rPr>
            <a:t>организация обучения работников Общества в области СУР;</a:t>
          </a:r>
          <a:endParaRPr kumimoji="0" lang="ru-RU" sz="1400" b="0" i="0" u="none" strike="noStrike" kern="1200" cap="none" spc="0" normalizeH="0" baseline="0" dirty="0">
            <a:ln>
              <a:noFill/>
            </a:ln>
            <a:solidFill>
              <a:schemeClr val="tx1"/>
            </a:solidFill>
            <a:effectLst/>
            <a:uFillTx/>
            <a:latin typeface="Franklin Gothic Book (Основной текст)"/>
            <a:ea typeface="+mn-ea"/>
            <a:cs typeface="+mn-cs"/>
            <a:sym typeface="Helvetica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ts val="600"/>
            </a:spcAft>
            <a:buChar char="••"/>
          </a:pPr>
          <a:r>
            <a:rPr kumimoji="0" lang="ru-RU" sz="1400" b="0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FillTx/>
              <a:latin typeface="Franklin Gothic Book (Основной текст)"/>
              <a:ea typeface="+mn-ea"/>
              <a:cs typeface="+mn-cs"/>
              <a:sym typeface="Helvetica"/>
            </a:rPr>
            <a:t>своевременное консолидация информации по всем выявленным рискам и подготовка предложений по актуализации реестра рисков;</a:t>
          </a:r>
          <a:endParaRPr kumimoji="0" lang="ru-RU" sz="1400" b="0" i="0" u="none" strike="noStrike" kern="1200" cap="none" spc="0" normalizeH="0" baseline="0" dirty="0">
            <a:ln>
              <a:noFill/>
            </a:ln>
            <a:solidFill>
              <a:schemeClr val="tx1"/>
            </a:solidFill>
            <a:effectLst/>
            <a:uFillTx/>
            <a:latin typeface="Franklin Gothic Book (Основной текст)"/>
            <a:ea typeface="+mn-ea"/>
            <a:cs typeface="+mn-cs"/>
            <a:sym typeface="Helvetica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ts val="600"/>
            </a:spcAft>
            <a:buChar char="••"/>
          </a:pPr>
          <a:r>
            <a:rPr kumimoji="0" lang="ru-RU" sz="1400" b="0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FillTx/>
              <a:latin typeface="Franklin Gothic Book (Основной текст)"/>
              <a:ea typeface="+mn-ea"/>
              <a:cs typeface="+mn-cs"/>
              <a:sym typeface="Helvetica"/>
            </a:rPr>
            <a:t>обеспечение мониторинга процессом управления рисками Общества;</a:t>
          </a:r>
          <a:endParaRPr kumimoji="0" lang="ru-RU" sz="1400" b="0" i="0" u="none" strike="noStrike" kern="1200" cap="none" spc="0" normalizeH="0" baseline="0" dirty="0">
            <a:ln>
              <a:noFill/>
            </a:ln>
            <a:solidFill>
              <a:schemeClr val="tx1"/>
            </a:solidFill>
            <a:effectLst/>
            <a:uFillTx/>
            <a:latin typeface="Franklin Gothic Book (Основной текст)"/>
            <a:ea typeface="+mn-ea"/>
            <a:cs typeface="+mn-cs"/>
            <a:sym typeface="Helvetica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ts val="600"/>
            </a:spcAft>
            <a:buChar char="••"/>
          </a:pPr>
          <a:r>
            <a:rPr kumimoji="0" lang="ru-RU" sz="1400" b="0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FillTx/>
              <a:latin typeface="Franklin Gothic Book (Основной текст)"/>
              <a:ea typeface="+mn-ea"/>
              <a:cs typeface="+mn-cs"/>
              <a:sym typeface="Helvetica"/>
            </a:rPr>
            <a:t>подготовка отчёта и информирование исполнительных органов Общества о результатах управления рисками и оценки эффективности СУР;</a:t>
          </a:r>
          <a:endParaRPr kumimoji="0" lang="ru-RU" sz="1400" b="0" i="0" u="none" strike="noStrike" kern="1200" cap="none" spc="0" normalizeH="0" baseline="0" dirty="0">
            <a:ln>
              <a:noFill/>
            </a:ln>
            <a:solidFill>
              <a:schemeClr val="tx1"/>
            </a:solidFill>
            <a:effectLst/>
            <a:uFillTx/>
            <a:latin typeface="Franklin Gothic Book (Основной текст)"/>
            <a:ea typeface="+mn-ea"/>
            <a:cs typeface="+mn-cs"/>
            <a:sym typeface="Helvetica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ts val="600"/>
            </a:spcAft>
            <a:buChar char="••"/>
          </a:pPr>
          <a:r>
            <a:rPr kumimoji="0" lang="ru-RU" sz="1400" b="0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FillTx/>
              <a:latin typeface="Franklin Gothic Book (Основной текст)"/>
              <a:ea typeface="+mn-ea"/>
              <a:cs typeface="+mn-cs"/>
              <a:sym typeface="Helvetica"/>
            </a:rPr>
            <a:t>формирование ежегодного отчёта об организации, функционировании и эффективности СУР.</a:t>
          </a:r>
          <a:endParaRPr kumimoji="0" lang="ru-RU" sz="1400" b="0" i="0" u="none" strike="noStrike" kern="1200" cap="none" spc="0" normalizeH="0" baseline="0" dirty="0">
            <a:ln>
              <a:noFill/>
            </a:ln>
            <a:solidFill>
              <a:schemeClr val="tx1"/>
            </a:solidFill>
            <a:effectLst/>
            <a:uFillTx/>
            <a:latin typeface="Franklin Gothic Book (Основной текст)"/>
            <a:ea typeface="+mn-ea"/>
            <a:cs typeface="+mn-cs"/>
            <a:sym typeface="Helvetica"/>
          </a:endParaRPr>
        </a:p>
      </dsp:txBody>
      <dsp:txXfrm>
        <a:off x="0" y="460830"/>
        <a:ext cx="8646567" cy="240909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D9AA9D-6499-4F30-B976-0F90F5B2D7D0}">
      <dsp:nvSpPr>
        <dsp:cNvPr id="0" name=""/>
        <dsp:cNvSpPr/>
      </dsp:nvSpPr>
      <dsp:spPr>
        <a:xfrm>
          <a:off x="1649799" y="51498"/>
          <a:ext cx="4823932" cy="4823932"/>
        </a:xfrm>
        <a:prstGeom prst="circularArrow">
          <a:avLst>
            <a:gd name="adj1" fmla="val 5274"/>
            <a:gd name="adj2" fmla="val 312630"/>
            <a:gd name="adj3" fmla="val 14227636"/>
            <a:gd name="adj4" fmla="val 17127308"/>
            <a:gd name="adj5" fmla="val 5477"/>
          </a:avLst>
        </a:prstGeom>
        <a:solidFill>
          <a:srgbClr val="DCE3F5"/>
        </a:soli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228FB7B5-84BB-412D-BD5C-336A008E9728}">
      <dsp:nvSpPr>
        <dsp:cNvPr id="0" name=""/>
        <dsp:cNvSpPr/>
      </dsp:nvSpPr>
      <dsp:spPr>
        <a:xfrm>
          <a:off x="3144497" y="57371"/>
          <a:ext cx="1834537" cy="917268"/>
        </a:xfrm>
        <a:prstGeom prst="roundRect">
          <a:avLst/>
        </a:prstGeom>
        <a:solidFill>
          <a:schemeClr val="accent2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/>
              </a:solidFill>
              <a:latin typeface="Franklin Gothic Book (Основной текст)"/>
            </a:rPr>
            <a:t>Определение целей Общества</a:t>
          </a:r>
          <a:endParaRPr lang="ru-RU" sz="1400" kern="1200" dirty="0">
            <a:solidFill>
              <a:schemeClr val="tx1"/>
            </a:solidFill>
            <a:latin typeface="Franklin Gothic Book (Основной текст)"/>
          </a:endParaRPr>
        </a:p>
      </dsp:txBody>
      <dsp:txXfrm>
        <a:off x="3189274" y="102148"/>
        <a:ext cx="1744983" cy="827714"/>
      </dsp:txXfrm>
    </dsp:sp>
    <dsp:sp modelId="{E8238911-C48A-4224-B69E-DFACE6C914DA}">
      <dsp:nvSpPr>
        <dsp:cNvPr id="0" name=""/>
        <dsp:cNvSpPr/>
      </dsp:nvSpPr>
      <dsp:spPr>
        <a:xfrm>
          <a:off x="5222391" y="1243396"/>
          <a:ext cx="1834537" cy="917268"/>
        </a:xfrm>
        <a:prstGeom prst="roundRect">
          <a:avLst/>
        </a:prstGeom>
        <a:solidFill>
          <a:schemeClr val="accent2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/>
              </a:solidFill>
              <a:latin typeface="Franklin Gothic Book (Основной текст)"/>
            </a:rPr>
            <a:t>Идентификация (выявление) рисков</a:t>
          </a:r>
          <a:endParaRPr lang="ru-RU" sz="1400" kern="1200" dirty="0">
            <a:solidFill>
              <a:schemeClr val="tx1"/>
            </a:solidFill>
            <a:latin typeface="Franklin Gothic Book (Основной текст)"/>
          </a:endParaRPr>
        </a:p>
      </dsp:txBody>
      <dsp:txXfrm>
        <a:off x="5267168" y="1288173"/>
        <a:ext cx="1744983" cy="827714"/>
      </dsp:txXfrm>
    </dsp:sp>
    <dsp:sp modelId="{9326F60A-94E2-430C-A455-CBBFDAD3E1EE}">
      <dsp:nvSpPr>
        <dsp:cNvPr id="0" name=""/>
        <dsp:cNvSpPr/>
      </dsp:nvSpPr>
      <dsp:spPr>
        <a:xfrm>
          <a:off x="5095032" y="2783338"/>
          <a:ext cx="1834537" cy="917268"/>
        </a:xfrm>
        <a:prstGeom prst="roundRect">
          <a:avLst/>
        </a:prstGeom>
        <a:solidFill>
          <a:schemeClr val="accent2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/>
              </a:solidFill>
              <a:latin typeface="Franklin Gothic Book (Основной текст)"/>
            </a:rPr>
            <a:t>Оценка  рисков</a:t>
          </a:r>
          <a:endParaRPr lang="ru-RU" sz="1400" kern="1200" dirty="0">
            <a:solidFill>
              <a:schemeClr val="tx1"/>
            </a:solidFill>
            <a:latin typeface="Franklin Gothic Book (Основной текст)"/>
          </a:endParaRPr>
        </a:p>
      </dsp:txBody>
      <dsp:txXfrm>
        <a:off x="5139809" y="2828115"/>
        <a:ext cx="1744983" cy="827714"/>
      </dsp:txXfrm>
    </dsp:sp>
    <dsp:sp modelId="{CA33BF67-4ED1-4380-A789-CAF5F07C0D95}">
      <dsp:nvSpPr>
        <dsp:cNvPr id="0" name=""/>
        <dsp:cNvSpPr/>
      </dsp:nvSpPr>
      <dsp:spPr>
        <a:xfrm>
          <a:off x="3144497" y="3848512"/>
          <a:ext cx="1834537" cy="917268"/>
        </a:xfrm>
        <a:prstGeom prst="roundRect">
          <a:avLst/>
        </a:prstGeom>
        <a:solidFill>
          <a:schemeClr val="accent2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/>
              </a:solidFill>
              <a:latin typeface="Franklin Gothic Book (Основной текст)"/>
            </a:rPr>
            <a:t>Реагирование на риски</a:t>
          </a:r>
          <a:endParaRPr lang="ru-RU" sz="1400" kern="1200" dirty="0">
            <a:solidFill>
              <a:schemeClr val="tx1"/>
            </a:solidFill>
            <a:latin typeface="Franklin Gothic Book (Основной текст)"/>
          </a:endParaRPr>
        </a:p>
      </dsp:txBody>
      <dsp:txXfrm>
        <a:off x="3189274" y="3893289"/>
        <a:ext cx="1744983" cy="827714"/>
      </dsp:txXfrm>
    </dsp:sp>
    <dsp:sp modelId="{4EDC0BC5-C138-41F3-B368-EB57A6DEE41F}">
      <dsp:nvSpPr>
        <dsp:cNvPr id="0" name=""/>
        <dsp:cNvSpPr/>
      </dsp:nvSpPr>
      <dsp:spPr>
        <a:xfrm>
          <a:off x="1245248" y="2780437"/>
          <a:ext cx="1834537" cy="917268"/>
        </a:xfrm>
        <a:prstGeom prst="roundRect">
          <a:avLst/>
        </a:prstGeom>
        <a:solidFill>
          <a:schemeClr val="accent2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/>
              </a:solidFill>
              <a:latin typeface="Franklin Gothic Book (Основной текст)"/>
            </a:rPr>
            <a:t>Мониторинг  рисков</a:t>
          </a:r>
          <a:endParaRPr lang="ru-RU" sz="1400" kern="1200" dirty="0">
            <a:solidFill>
              <a:schemeClr val="tx1"/>
            </a:solidFill>
            <a:latin typeface="Franklin Gothic Book (Основной текст)"/>
          </a:endParaRPr>
        </a:p>
      </dsp:txBody>
      <dsp:txXfrm>
        <a:off x="1290025" y="2825214"/>
        <a:ext cx="1744983" cy="827714"/>
      </dsp:txXfrm>
    </dsp:sp>
    <dsp:sp modelId="{0DF700AE-8A99-4620-B506-3FD8B3E41F2A}">
      <dsp:nvSpPr>
        <dsp:cNvPr id="0" name=""/>
        <dsp:cNvSpPr/>
      </dsp:nvSpPr>
      <dsp:spPr>
        <a:xfrm>
          <a:off x="1098323" y="1244919"/>
          <a:ext cx="1834537" cy="917268"/>
        </a:xfrm>
        <a:prstGeom prst="roundRect">
          <a:avLst/>
        </a:prstGeom>
        <a:solidFill>
          <a:schemeClr val="accent2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/>
              </a:solidFill>
              <a:latin typeface="Franklin Gothic Book (Основной текст)"/>
            </a:rPr>
            <a:t>Оценка эффективности СУР</a:t>
          </a:r>
          <a:endParaRPr lang="ru-RU" sz="1400" kern="1200" dirty="0">
            <a:solidFill>
              <a:schemeClr val="tx1"/>
            </a:solidFill>
            <a:latin typeface="Franklin Gothic Book (Основной текст)"/>
          </a:endParaRPr>
        </a:p>
      </dsp:txBody>
      <dsp:txXfrm>
        <a:off x="1143100" y="1289696"/>
        <a:ext cx="1744983" cy="82771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61E262-64B1-4B76-8CDB-9D59D09DCB42}">
      <dsp:nvSpPr>
        <dsp:cNvPr id="0" name=""/>
        <dsp:cNvSpPr/>
      </dsp:nvSpPr>
      <dsp:spPr>
        <a:xfrm rot="613401">
          <a:off x="316963" y="256682"/>
          <a:ext cx="4459593" cy="2225699"/>
        </a:xfrm>
        <a:prstGeom prst="swooshArrow">
          <a:avLst>
            <a:gd name="adj1" fmla="val 25000"/>
            <a:gd name="adj2" fmla="val 25000"/>
          </a:avLst>
        </a:prstGeom>
        <a:solidFill>
          <a:schemeClr val="accent6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AE1243F-9C18-458F-8A34-57CFD0E59A72}">
      <dsp:nvSpPr>
        <dsp:cNvPr id="0" name=""/>
        <dsp:cNvSpPr/>
      </dsp:nvSpPr>
      <dsp:spPr>
        <a:xfrm>
          <a:off x="531883" y="1679431"/>
          <a:ext cx="115949" cy="11594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11D54F3-B2C2-468D-9538-A7D3E52287B4}">
      <dsp:nvSpPr>
        <dsp:cNvPr id="0" name=""/>
        <dsp:cNvSpPr/>
      </dsp:nvSpPr>
      <dsp:spPr>
        <a:xfrm>
          <a:off x="378615" y="1845417"/>
          <a:ext cx="1082477" cy="3403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1439" tIns="0" rIns="0" bIns="0" numCol="1" spcCol="1270" anchor="t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kern="1200" dirty="0" smtClean="0"/>
            <a:t>2017</a:t>
          </a:r>
        </a:p>
      </dsp:txBody>
      <dsp:txXfrm>
        <a:off x="378615" y="1845417"/>
        <a:ext cx="1082477" cy="340329"/>
      </dsp:txXfrm>
    </dsp:sp>
    <dsp:sp modelId="{D6F957E4-1488-4C65-9B26-3D3D371C4AC4}">
      <dsp:nvSpPr>
        <dsp:cNvPr id="0" name=""/>
        <dsp:cNvSpPr/>
      </dsp:nvSpPr>
      <dsp:spPr>
        <a:xfrm>
          <a:off x="1731420" y="1043836"/>
          <a:ext cx="209600" cy="2096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ADFD93-DE2A-483A-87F0-B37307A9A77C}">
      <dsp:nvSpPr>
        <dsp:cNvPr id="0" name=""/>
        <dsp:cNvSpPr/>
      </dsp:nvSpPr>
      <dsp:spPr>
        <a:xfrm>
          <a:off x="908905" y="846774"/>
          <a:ext cx="982077" cy="2775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1063" tIns="0" rIns="0" bIns="0" numCol="1" spcCol="1270" anchor="t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kern="1200" dirty="0" smtClean="0"/>
            <a:t>2019</a:t>
          </a:r>
        </a:p>
      </dsp:txBody>
      <dsp:txXfrm>
        <a:off x="908905" y="846774"/>
        <a:ext cx="982077" cy="277582"/>
      </dsp:txXfrm>
    </dsp:sp>
    <dsp:sp modelId="{8034E078-BCC0-4204-893D-95350E6AD989}">
      <dsp:nvSpPr>
        <dsp:cNvPr id="0" name=""/>
        <dsp:cNvSpPr/>
      </dsp:nvSpPr>
      <dsp:spPr>
        <a:xfrm>
          <a:off x="3470404" y="816431"/>
          <a:ext cx="228707" cy="24318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2DE17D-F50F-4565-A57D-AFAB5B1BDC54}">
      <dsp:nvSpPr>
        <dsp:cNvPr id="0" name=""/>
        <dsp:cNvSpPr/>
      </dsp:nvSpPr>
      <dsp:spPr>
        <a:xfrm>
          <a:off x="2449054" y="876724"/>
          <a:ext cx="946532" cy="2963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3598" tIns="0" rIns="0" bIns="0" numCol="1" spcCol="1270" anchor="t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kern="1200" dirty="0" smtClean="0"/>
            <a:t>2020</a:t>
          </a:r>
        </a:p>
      </dsp:txBody>
      <dsp:txXfrm>
        <a:off x="2449054" y="876724"/>
        <a:ext cx="946532" cy="29632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8F90DA-296D-4BE4-8F8F-2F8A3ABDC875}" type="datetimeFigureOut">
              <a:rPr lang="ru-RU" smtClean="0"/>
              <a:t>03.02.2022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7B57C0-944C-4944-B63C-0D5FCD34D29A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821535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</p:spPr>
        <p:txBody>
          <a:bodyPr/>
          <a:lstStyle/>
          <a:p>
            <a:endParaRPr dirty="0"/>
          </a:p>
        </p:txBody>
      </p:sp>
      <p:sp>
        <p:nvSpPr>
          <p:cNvPr id="142" name="Shape 142"/>
          <p:cNvSpPr>
            <a:spLocks noGrp="1"/>
          </p:cNvSpPr>
          <p:nvPr>
            <p:ph type="body" sz="quarter" idx="1"/>
          </p:nvPr>
        </p:nvSpPr>
        <p:spPr>
          <a:xfrm>
            <a:off x="906357" y="4715907"/>
            <a:ext cx="4984962" cy="4467701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10751" latinLnBrk="0">
      <a:defRPr sz="1547">
        <a:latin typeface="Lucida Grande"/>
        <a:ea typeface="Lucida Grande"/>
        <a:cs typeface="Lucida Grande"/>
        <a:sym typeface="Lucida Grande"/>
      </a:defRPr>
    </a:lvl1pPr>
    <a:lvl2pPr indent="160729" defTabSz="410751" latinLnBrk="0">
      <a:defRPr sz="1547">
        <a:latin typeface="Lucida Grande"/>
        <a:ea typeface="Lucida Grande"/>
        <a:cs typeface="Lucida Grande"/>
        <a:sym typeface="Lucida Grande"/>
      </a:defRPr>
    </a:lvl2pPr>
    <a:lvl3pPr indent="321457" defTabSz="410751" latinLnBrk="0">
      <a:defRPr sz="1547">
        <a:latin typeface="Lucida Grande"/>
        <a:ea typeface="Lucida Grande"/>
        <a:cs typeface="Lucida Grande"/>
        <a:sym typeface="Lucida Grande"/>
      </a:defRPr>
    </a:lvl3pPr>
    <a:lvl4pPr indent="482186" defTabSz="410751" latinLnBrk="0">
      <a:defRPr sz="1547">
        <a:latin typeface="Lucida Grande"/>
        <a:ea typeface="Lucida Grande"/>
        <a:cs typeface="Lucida Grande"/>
        <a:sym typeface="Lucida Grande"/>
      </a:defRPr>
    </a:lvl4pPr>
    <a:lvl5pPr indent="642915" defTabSz="410751" latinLnBrk="0">
      <a:defRPr sz="1547">
        <a:latin typeface="Lucida Grande"/>
        <a:ea typeface="Lucida Grande"/>
        <a:cs typeface="Lucida Grande"/>
        <a:sym typeface="Lucida Grande"/>
      </a:defRPr>
    </a:lvl5pPr>
    <a:lvl6pPr indent="803643" defTabSz="410751" latinLnBrk="0">
      <a:defRPr sz="1547">
        <a:latin typeface="Lucida Grande"/>
        <a:ea typeface="Lucida Grande"/>
        <a:cs typeface="Lucida Grande"/>
        <a:sym typeface="Lucida Grande"/>
      </a:defRPr>
    </a:lvl6pPr>
    <a:lvl7pPr indent="964372" defTabSz="410751" latinLnBrk="0">
      <a:defRPr sz="1547">
        <a:latin typeface="Lucida Grande"/>
        <a:ea typeface="Lucida Grande"/>
        <a:cs typeface="Lucida Grande"/>
        <a:sym typeface="Lucida Grande"/>
      </a:defRPr>
    </a:lvl7pPr>
    <a:lvl8pPr indent="1125101" defTabSz="410751" latinLnBrk="0">
      <a:defRPr sz="1547">
        <a:latin typeface="Lucida Grande"/>
        <a:ea typeface="Lucida Grande"/>
        <a:cs typeface="Lucida Grande"/>
        <a:sym typeface="Lucida Grande"/>
      </a:defRPr>
    </a:lvl8pPr>
    <a:lvl9pPr indent="1285829" defTabSz="410751" latinLnBrk="0">
      <a:defRPr sz="1547">
        <a:latin typeface="Lucida Grande"/>
        <a:ea typeface="Lucida Grande"/>
        <a:cs typeface="Lucida Grande"/>
        <a:sym typeface="Lucida Grand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C1F843-3BBF-1342-A7A9-DC8EA13E8B06}" type="slidenum">
              <a:rPr lang="ru-RU" smtClean="0">
                <a:solidFill>
                  <a:prstClr val="black"/>
                </a:solidFill>
              </a:rPr>
              <a:pPr/>
              <a:t>3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05361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C1F843-3BBF-1342-A7A9-DC8EA13E8B06}" type="slidenum">
              <a:rPr lang="ru-RU" smtClean="0"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22290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C1F843-3BBF-1342-A7A9-DC8EA13E8B06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10704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F57C0-2A0C-1749-B550-E7413366F02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4579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Титульный слайд 1"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sz="quarter" idx="10" hasCustomPrompt="1"/>
          </p:nvPr>
        </p:nvSpPr>
        <p:spPr>
          <a:xfrm>
            <a:off x="3204114" y="4437112"/>
            <a:ext cx="5498561" cy="764312"/>
          </a:xfrm>
        </p:spPr>
        <p:txBody>
          <a:bodyPr wrap="square" lIns="0" rIns="0" anchor="t">
            <a:noAutofit/>
          </a:bodyPr>
          <a:lstStyle>
            <a:lvl1pPr>
              <a:spcBef>
                <a:spcPts val="0"/>
              </a:spcBef>
              <a:defRPr sz="1800" b="1" baseline="0">
                <a:solidFill>
                  <a:schemeClr val="bg1"/>
                </a:solidFill>
              </a:defRPr>
            </a:lvl1pPr>
            <a:lvl2pPr>
              <a:defRPr sz="1800" b="1">
                <a:solidFill>
                  <a:schemeClr val="bg1"/>
                </a:solidFill>
              </a:defRPr>
            </a:lvl2pPr>
            <a:lvl3pPr>
              <a:defRPr sz="1500" b="1">
                <a:solidFill>
                  <a:schemeClr val="bg1"/>
                </a:solidFill>
              </a:defRPr>
            </a:lvl3pPr>
            <a:lvl4pPr>
              <a:defRPr sz="2400" b="1">
                <a:solidFill>
                  <a:schemeClr val="bg1"/>
                </a:solidFill>
              </a:defRPr>
            </a:lvl4pPr>
            <a:lvl5pPr>
              <a:defRPr sz="2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ru-RU" dirty="0" smtClean="0"/>
              <a:t>И.О. Фамилия докладчика</a:t>
            </a:r>
          </a:p>
          <a:p>
            <a:pPr lvl="0"/>
            <a:r>
              <a:rPr lang="ru-RU" dirty="0" smtClean="0"/>
              <a:t>Должность докладчика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3203848" y="2188257"/>
            <a:ext cx="5498827" cy="664797"/>
          </a:xfrm>
        </p:spPr>
        <p:txBody>
          <a:bodyPr wrap="square" anchor="ctr">
            <a:spAutoFit/>
          </a:bodyPr>
          <a:lstStyle>
            <a:lvl1pPr>
              <a:defRPr sz="2400">
                <a:solidFill>
                  <a:schemeClr val="bg1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11" hasCustomPrompt="1"/>
          </p:nvPr>
        </p:nvSpPr>
        <p:spPr>
          <a:xfrm>
            <a:off x="3208383" y="5733257"/>
            <a:ext cx="1645401" cy="269875"/>
          </a:xfrm>
          <a:solidFill>
            <a:schemeClr val="bg1"/>
          </a:solidFill>
        </p:spPr>
        <p:txBody>
          <a:bodyPr anchor="ctr"/>
          <a:lstStyle>
            <a:lvl1pPr algn="ctr">
              <a:defRPr>
                <a:solidFill>
                  <a:schemeClr val="accent1"/>
                </a:solidFill>
              </a:defRPr>
            </a:lvl1pPr>
          </a:lstStyle>
          <a:p>
            <a:pPr lvl="0"/>
            <a:r>
              <a:rPr lang="ru-RU" dirty="0" smtClean="0"/>
              <a:t>     |</a:t>
            </a:r>
            <a:endParaRPr lang="ru-RU" dirty="0"/>
          </a:p>
        </p:txBody>
      </p:sp>
      <p:sp>
        <p:nvSpPr>
          <p:cNvPr id="16" name="Текст 13"/>
          <p:cNvSpPr>
            <a:spLocks noGrp="1"/>
          </p:cNvSpPr>
          <p:nvPr>
            <p:ph type="body" sz="quarter" idx="12" hasCustomPrompt="1"/>
          </p:nvPr>
        </p:nvSpPr>
        <p:spPr>
          <a:xfrm>
            <a:off x="3203849" y="5733257"/>
            <a:ext cx="833660" cy="269875"/>
          </a:xfrm>
          <a:noFill/>
        </p:spPr>
        <p:txBody>
          <a:bodyPr lIns="36000" rIns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pPr lvl="0"/>
            <a:r>
              <a:rPr lang="ru-RU" dirty="0" smtClean="0"/>
              <a:t>   МЕСЯЦ 2021</a:t>
            </a:r>
            <a:endParaRPr lang="ru-RU" dirty="0"/>
          </a:p>
        </p:txBody>
      </p:sp>
      <p:sp>
        <p:nvSpPr>
          <p:cNvPr id="17" name="Текст 13"/>
          <p:cNvSpPr>
            <a:spLocks noGrp="1"/>
          </p:cNvSpPr>
          <p:nvPr>
            <p:ph type="body" sz="quarter" idx="13" hasCustomPrompt="1"/>
          </p:nvPr>
        </p:nvSpPr>
        <p:spPr>
          <a:xfrm>
            <a:off x="4181524" y="5733257"/>
            <a:ext cx="672260" cy="269875"/>
          </a:xfrm>
          <a:solidFill>
            <a:schemeClr val="bg1"/>
          </a:solidFill>
        </p:spPr>
        <p:txBody>
          <a:bodyPr lIns="36000" rIns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pPr lvl="0"/>
            <a:r>
              <a:rPr lang="ru-RU" dirty="0" smtClean="0"/>
              <a:t>  РЕГИОН</a:t>
            </a:r>
            <a:endParaRPr lang="ru-RU" dirty="0"/>
          </a:p>
        </p:txBody>
      </p:sp>
      <p:pic>
        <p:nvPicPr>
          <p:cNvPr id="8" name="Рисунок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980728"/>
            <a:ext cx="1656184" cy="574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11852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Уровень текста 1…"/>
          <p:cNvSpPr txBox="1">
            <a:spLocks noGrp="1"/>
          </p:cNvSpPr>
          <p:nvPr>
            <p:ph type="body" idx="1"/>
          </p:nvPr>
        </p:nvSpPr>
        <p:spPr>
          <a:xfrm>
            <a:off x="892969" y="892969"/>
            <a:ext cx="7358063" cy="50720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r>
              <a:rPr dirty="0" err="1"/>
              <a:t>Уровень</a:t>
            </a:r>
            <a:r>
              <a:rPr dirty="0"/>
              <a:t> </a:t>
            </a:r>
            <a:r>
              <a:rPr dirty="0" err="1"/>
              <a:t>текста</a:t>
            </a:r>
            <a:r>
              <a:rPr dirty="0"/>
              <a:t> 1</a:t>
            </a:r>
          </a:p>
          <a:p>
            <a:pPr lvl="1"/>
            <a:r>
              <a:rPr dirty="0" err="1"/>
              <a:t>Уровень</a:t>
            </a:r>
            <a:r>
              <a:rPr dirty="0"/>
              <a:t> </a:t>
            </a:r>
            <a:r>
              <a:rPr dirty="0" err="1"/>
              <a:t>текста</a:t>
            </a:r>
            <a:r>
              <a:rPr dirty="0"/>
              <a:t> 2</a:t>
            </a:r>
          </a:p>
          <a:p>
            <a:pPr lvl="2"/>
            <a:r>
              <a:rPr dirty="0" err="1"/>
              <a:t>Уровень</a:t>
            </a:r>
            <a:r>
              <a:rPr dirty="0"/>
              <a:t> </a:t>
            </a:r>
            <a:r>
              <a:rPr dirty="0" err="1"/>
              <a:t>текста</a:t>
            </a:r>
            <a:r>
              <a:rPr dirty="0"/>
              <a:t> 3</a:t>
            </a:r>
          </a:p>
          <a:p>
            <a:pPr lvl="3"/>
            <a:r>
              <a:rPr dirty="0" err="1"/>
              <a:t>Уровень</a:t>
            </a:r>
            <a:r>
              <a:rPr dirty="0"/>
              <a:t> </a:t>
            </a:r>
            <a:r>
              <a:rPr dirty="0" err="1"/>
              <a:t>текста</a:t>
            </a:r>
            <a:r>
              <a:rPr dirty="0"/>
              <a:t> 4</a:t>
            </a:r>
          </a:p>
          <a:p>
            <a:pPr lvl="4"/>
            <a:r>
              <a:rPr dirty="0" err="1"/>
              <a:t>Уровень</a:t>
            </a:r>
            <a:r>
              <a:rPr dirty="0"/>
              <a:t> </a:t>
            </a:r>
            <a:r>
              <a:rPr dirty="0" err="1"/>
              <a:t>текста</a:t>
            </a:r>
            <a:r>
              <a:rPr dirty="0"/>
              <a:t> 5</a:t>
            </a:r>
          </a:p>
        </p:txBody>
      </p:sp>
      <p:sp>
        <p:nvSpPr>
          <p:cNvPr id="3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4433684" y="6471314"/>
            <a:ext cx="267702" cy="29738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ctr" defTabSz="410751">
              <a:defRPr sz="1266">
                <a:latin typeface="+mn-lt"/>
                <a:ea typeface="+mn-ea"/>
                <a:cs typeface="+mn-cs"/>
                <a:sym typeface="Gill Sans"/>
              </a:defRPr>
            </a:lvl1pPr>
          </a:lstStyle>
          <a:p>
            <a:fld id="{86CB4B4D-7CA3-9044-876B-883B54F8677D}" type="slidenum">
              <a:t>‹#›</a:t>
            </a:fld>
            <a:endParaRPr dirty="0"/>
          </a:p>
        </p:txBody>
      </p:sp>
      <p:sp>
        <p:nvSpPr>
          <p:cNvPr id="4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892969" y="178594"/>
            <a:ext cx="7358063" cy="1714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r>
              <a:rPr dirty="0" err="1"/>
              <a:t>Текст</a:t>
            </a:r>
            <a:r>
              <a:rPr dirty="0"/>
              <a:t> </a:t>
            </a:r>
            <a:r>
              <a:rPr dirty="0" err="1"/>
              <a:t>заголовка</a:t>
            </a:r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3" r:id="rId2"/>
  </p:sldLayoutIdLst>
  <p:transition spd="med"/>
  <p:timing>
    <p:tnLst>
      <p:par>
        <p:cTn id="1" dur="indefinite" restart="never" nodeType="tmRoot"/>
      </p:par>
    </p:tnLst>
  </p:timing>
  <p:hf hdr="0" ftr="0" dt="0"/>
  <p:txStyles>
    <p:titleStyle>
      <a:lvl1pPr marL="0" marR="0" indent="0" algn="ctr" defTabSz="41075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5" b="0" i="0" u="none" strike="noStrike" cap="none" spc="0" baseline="0">
          <a:ln>
            <a:noFill/>
          </a:ln>
          <a:solidFill>
            <a:srgbClr val="000000"/>
          </a:solidFill>
          <a:uFillTx/>
          <a:latin typeface="Franklin Gothic Book" panose="020B0503020102020204" pitchFamily="34" charset="0"/>
          <a:ea typeface="+mn-ea"/>
          <a:cs typeface="+mn-cs"/>
          <a:sym typeface="Gill Sans"/>
        </a:defRPr>
      </a:lvl1pPr>
      <a:lvl2pPr marL="0" marR="0" indent="160729" algn="ctr" defTabSz="41075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906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2pPr>
      <a:lvl3pPr marL="0" marR="0" indent="321457" algn="ctr" defTabSz="41075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906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3pPr>
      <a:lvl4pPr marL="0" marR="0" indent="482186" algn="ctr" defTabSz="41075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906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4pPr>
      <a:lvl5pPr marL="0" marR="0" indent="642915" algn="ctr" defTabSz="41075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906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5pPr>
      <a:lvl6pPr marL="0" marR="0" indent="803643" algn="ctr" defTabSz="41075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906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6pPr>
      <a:lvl7pPr marL="0" marR="0" indent="964372" algn="ctr" defTabSz="41075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906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7pPr>
      <a:lvl8pPr marL="0" marR="0" indent="1125101" algn="ctr" defTabSz="41075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906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8pPr>
      <a:lvl9pPr marL="0" marR="0" indent="1285829" algn="ctr" defTabSz="41075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906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9pPr>
    </p:titleStyle>
    <p:bodyStyle>
      <a:lvl1pPr marL="625056" marR="0" indent="-401822" algn="l" defTabSz="410751" rtl="0" latinLnBrk="0">
        <a:lnSpc>
          <a:spcPct val="100000"/>
        </a:lnSpc>
        <a:spcBef>
          <a:spcPts val="3375"/>
        </a:spcBef>
        <a:spcAft>
          <a:spcPts val="0"/>
        </a:spcAft>
        <a:buClrTx/>
        <a:buSzPct val="171000"/>
        <a:buFontTx/>
        <a:buChar char="•"/>
        <a:tabLst/>
        <a:defRPr sz="1125" b="0" i="0" u="none" strike="noStrike" cap="none" spc="0" baseline="0">
          <a:ln>
            <a:noFill/>
          </a:ln>
          <a:solidFill>
            <a:srgbClr val="000000"/>
          </a:solidFill>
          <a:uFillTx/>
          <a:latin typeface="Franklin Gothic Book" panose="020B0503020102020204" pitchFamily="34" charset="0"/>
          <a:ea typeface="+mn-ea"/>
          <a:cs typeface="+mn-cs"/>
          <a:sym typeface="Gill Sans"/>
        </a:defRPr>
      </a:lvl1pPr>
      <a:lvl2pPr marL="937584" marR="0" indent="-401822" algn="l" defTabSz="410751" rtl="0" latinLnBrk="0">
        <a:lnSpc>
          <a:spcPct val="100000"/>
        </a:lnSpc>
        <a:spcBef>
          <a:spcPts val="3375"/>
        </a:spcBef>
        <a:spcAft>
          <a:spcPts val="0"/>
        </a:spcAft>
        <a:buClrTx/>
        <a:buSzPct val="171000"/>
        <a:buFontTx/>
        <a:buChar char="•"/>
        <a:tabLst/>
        <a:defRPr sz="1125" b="0" i="0" u="none" strike="noStrike" cap="none" spc="0" baseline="0">
          <a:ln>
            <a:noFill/>
          </a:ln>
          <a:solidFill>
            <a:srgbClr val="000000"/>
          </a:solidFill>
          <a:uFillTx/>
          <a:latin typeface="Franklin Gothic Book" panose="020B0503020102020204" pitchFamily="34" charset="0"/>
          <a:ea typeface="+mn-ea"/>
          <a:cs typeface="+mn-cs"/>
          <a:sym typeface="Gill Sans"/>
        </a:defRPr>
      </a:lvl2pPr>
      <a:lvl3pPr marL="1250112" marR="0" indent="-401822" algn="l" defTabSz="410751" rtl="0" latinLnBrk="0">
        <a:lnSpc>
          <a:spcPct val="100000"/>
        </a:lnSpc>
        <a:spcBef>
          <a:spcPts val="3375"/>
        </a:spcBef>
        <a:spcAft>
          <a:spcPts val="0"/>
        </a:spcAft>
        <a:buClrTx/>
        <a:buSzPct val="171000"/>
        <a:buFontTx/>
        <a:buChar char="•"/>
        <a:tabLst/>
        <a:defRPr sz="1125" b="0" i="0" u="none" strike="noStrike" cap="none" spc="0" baseline="0">
          <a:ln>
            <a:noFill/>
          </a:ln>
          <a:solidFill>
            <a:srgbClr val="000000"/>
          </a:solidFill>
          <a:uFillTx/>
          <a:latin typeface="Franklin Gothic Book" panose="020B0503020102020204" pitchFamily="34" charset="0"/>
          <a:ea typeface="+mn-ea"/>
          <a:cs typeface="+mn-cs"/>
          <a:sym typeface="Gill Sans"/>
        </a:defRPr>
      </a:lvl3pPr>
      <a:lvl4pPr marL="1562640" marR="0" indent="-401822" algn="l" defTabSz="410751" rtl="0" latinLnBrk="0">
        <a:lnSpc>
          <a:spcPct val="100000"/>
        </a:lnSpc>
        <a:spcBef>
          <a:spcPts val="3375"/>
        </a:spcBef>
        <a:spcAft>
          <a:spcPts val="0"/>
        </a:spcAft>
        <a:buClrTx/>
        <a:buSzPct val="171000"/>
        <a:buFontTx/>
        <a:buChar char="•"/>
        <a:tabLst/>
        <a:defRPr sz="1125" b="0" i="0" u="none" strike="noStrike" cap="none" spc="0" baseline="0">
          <a:ln>
            <a:noFill/>
          </a:ln>
          <a:solidFill>
            <a:srgbClr val="000000"/>
          </a:solidFill>
          <a:uFillTx/>
          <a:latin typeface="Franklin Gothic Book" panose="020B0503020102020204" pitchFamily="34" charset="0"/>
          <a:ea typeface="+mn-ea"/>
          <a:cs typeface="+mn-cs"/>
          <a:sym typeface="Gill Sans"/>
        </a:defRPr>
      </a:lvl4pPr>
      <a:lvl5pPr marL="1875168" marR="0" indent="-401822" algn="l" defTabSz="410751" rtl="0" latinLnBrk="0">
        <a:lnSpc>
          <a:spcPct val="100000"/>
        </a:lnSpc>
        <a:spcBef>
          <a:spcPts val="3375"/>
        </a:spcBef>
        <a:spcAft>
          <a:spcPts val="0"/>
        </a:spcAft>
        <a:buClrTx/>
        <a:buSzPct val="171000"/>
        <a:buFontTx/>
        <a:buChar char="•"/>
        <a:tabLst/>
        <a:defRPr sz="1125" b="0" i="0" u="none" strike="noStrike" cap="none" spc="0" baseline="0">
          <a:ln>
            <a:noFill/>
          </a:ln>
          <a:solidFill>
            <a:srgbClr val="000000"/>
          </a:solidFill>
          <a:uFillTx/>
          <a:latin typeface="Franklin Gothic Book" panose="020B0503020102020204" pitchFamily="34" charset="0"/>
          <a:ea typeface="+mn-ea"/>
          <a:cs typeface="+mn-cs"/>
          <a:sym typeface="Gill Sans"/>
        </a:defRPr>
      </a:lvl5pPr>
      <a:lvl6pPr marL="2125190" marR="0" indent="-401822" algn="l" defTabSz="410751" rtl="0" latinLnBrk="0">
        <a:lnSpc>
          <a:spcPct val="100000"/>
        </a:lnSpc>
        <a:spcBef>
          <a:spcPts val="3375"/>
        </a:spcBef>
        <a:spcAft>
          <a:spcPts val="0"/>
        </a:spcAft>
        <a:buClrTx/>
        <a:buSzPct val="171000"/>
        <a:buFontTx/>
        <a:buChar char="•"/>
        <a:tabLst/>
        <a:defRPr sz="2953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6pPr>
      <a:lvl7pPr marL="2375212" marR="0" indent="-401822" algn="l" defTabSz="410751" rtl="0" latinLnBrk="0">
        <a:lnSpc>
          <a:spcPct val="100000"/>
        </a:lnSpc>
        <a:spcBef>
          <a:spcPts val="3375"/>
        </a:spcBef>
        <a:spcAft>
          <a:spcPts val="0"/>
        </a:spcAft>
        <a:buClrTx/>
        <a:buSzPct val="171000"/>
        <a:buFontTx/>
        <a:buChar char="•"/>
        <a:tabLst/>
        <a:defRPr sz="2953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7pPr>
      <a:lvl8pPr marL="2625235" marR="0" indent="-401822" algn="l" defTabSz="410751" rtl="0" latinLnBrk="0">
        <a:lnSpc>
          <a:spcPct val="100000"/>
        </a:lnSpc>
        <a:spcBef>
          <a:spcPts val="3375"/>
        </a:spcBef>
        <a:spcAft>
          <a:spcPts val="0"/>
        </a:spcAft>
        <a:buClrTx/>
        <a:buSzPct val="171000"/>
        <a:buFontTx/>
        <a:buChar char="•"/>
        <a:tabLst/>
        <a:defRPr sz="2953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8pPr>
      <a:lvl9pPr marL="2875257" marR="0" indent="-401822" algn="l" defTabSz="410751" rtl="0" latinLnBrk="0">
        <a:lnSpc>
          <a:spcPct val="100000"/>
        </a:lnSpc>
        <a:spcBef>
          <a:spcPts val="3375"/>
        </a:spcBef>
        <a:spcAft>
          <a:spcPts val="0"/>
        </a:spcAft>
        <a:buClrTx/>
        <a:buSzPct val="171000"/>
        <a:buFontTx/>
        <a:buChar char="•"/>
        <a:tabLst/>
        <a:defRPr sz="2953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9pPr>
    </p:bodyStyle>
    <p:otherStyle>
      <a:lvl1pPr marL="0" marR="0" indent="0" algn="ctr" defTabSz="41075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66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1pPr>
      <a:lvl2pPr marL="0" marR="0" indent="160729" algn="ctr" defTabSz="41075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66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2pPr>
      <a:lvl3pPr marL="0" marR="0" indent="321457" algn="ctr" defTabSz="41075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66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3pPr>
      <a:lvl4pPr marL="0" marR="0" indent="482186" algn="ctr" defTabSz="41075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66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4pPr>
      <a:lvl5pPr marL="0" marR="0" indent="642915" algn="ctr" defTabSz="41075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66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5pPr>
      <a:lvl6pPr marL="0" marR="0" indent="803643" algn="ctr" defTabSz="41075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66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6pPr>
      <a:lvl7pPr marL="0" marR="0" indent="964372" algn="ctr" defTabSz="41075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66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7pPr>
      <a:lvl8pPr marL="0" marR="0" indent="1125101" algn="ctr" defTabSz="41075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66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8pPr>
      <a:lvl9pPr marL="0" marR="0" indent="1285829" algn="ctr" defTabSz="41075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66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03848" y="2100028"/>
            <a:ext cx="5498827" cy="841256"/>
          </a:xfrm>
        </p:spPr>
        <p:txBody>
          <a:bodyPr/>
          <a:lstStyle/>
          <a:p>
            <a:pPr algn="l"/>
            <a:r>
              <a:rPr lang="ru-RU" dirty="0"/>
              <a:t>СИСТЕМА УПРАВЛЕНИЯ РИСКАМИ</a:t>
            </a:r>
            <a:br>
              <a:rPr lang="ru-RU" dirty="0"/>
            </a:br>
            <a:r>
              <a:rPr lang="ru-RU" dirty="0"/>
              <a:t> АО «РОССЕТИ ТЮМЕНЬ»</a:t>
            </a:r>
          </a:p>
        </p:txBody>
      </p:sp>
    </p:spTree>
    <p:extLst>
      <p:ext uri="{BB962C8B-B14F-4D97-AF65-F5344CB8AC3E}">
        <p14:creationId xmlns:p14="http://schemas.microsoft.com/office/powerpoint/2010/main" val="111654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0" y="6356363"/>
            <a:ext cx="9144000" cy="365125"/>
          </a:xfrm>
        </p:spPr>
        <p:txBody>
          <a:bodyPr/>
          <a:lstStyle/>
          <a:p>
            <a:pPr algn="ctr"/>
            <a:fld id="{0C7F57C0-2A0C-1749-B550-E7413366F02A}" type="slidenum">
              <a:rPr lang="ru-RU" sz="1100" smtClean="0">
                <a:solidFill>
                  <a:schemeClr val="bg1"/>
                </a:solidFill>
              </a:rPr>
              <a:pPr algn="ctr"/>
              <a:t>2</a:t>
            </a:fld>
            <a:endParaRPr lang="ru-RU" sz="1100" dirty="0">
              <a:solidFill>
                <a:schemeClr val="bg1"/>
              </a:solidFill>
            </a:endParaRPr>
          </a:p>
        </p:txBody>
      </p:sp>
      <p:sp>
        <p:nvSpPr>
          <p:cNvPr id="3" name="Название 1"/>
          <p:cNvSpPr txBox="1">
            <a:spLocks/>
          </p:cNvSpPr>
          <p:nvPr/>
        </p:nvSpPr>
        <p:spPr>
          <a:xfrm>
            <a:off x="1853184" y="368115"/>
            <a:ext cx="7339153" cy="6614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342900" rtl="0" eaLnBrk="1" latinLnBrk="0" hangingPunct="1"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dirty="0" smtClean="0">
                <a:latin typeface="Franklin Gothic Medium (Заголовки)"/>
                <a:ea typeface="+mn-ea"/>
                <a:cs typeface="Traditional Arabic" panose="02020603050405020304" pitchFamily="18" charset="-78"/>
              </a:rPr>
              <a:t>ПРИНЦИПЫ ФУНКЦИОНИРОВАНИЯ СИСТЕМЫ УПРАВЛЕНИЯ РИСКАМИ</a:t>
            </a:r>
            <a:endParaRPr lang="ru-RU" sz="1800" dirty="0">
              <a:latin typeface="Franklin Gothic Medium (Заголовки)"/>
              <a:ea typeface="+mn-ea"/>
              <a:cs typeface="Traditional Arabic" panose="02020603050405020304" pitchFamily="18" charset="-78"/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416588" y="1334813"/>
            <a:ext cx="8310823" cy="5109857"/>
            <a:chOff x="665214" y="1076786"/>
            <a:chExt cx="7636875" cy="4641583"/>
          </a:xfrm>
        </p:grpSpPr>
        <p:sp>
          <p:nvSpPr>
            <p:cNvPr id="6" name="Полилиния 5"/>
            <p:cNvSpPr/>
            <p:nvPr/>
          </p:nvSpPr>
          <p:spPr>
            <a:xfrm>
              <a:off x="3758153" y="2631488"/>
              <a:ext cx="1463821" cy="1214641"/>
            </a:xfrm>
            <a:custGeom>
              <a:avLst/>
              <a:gdLst>
                <a:gd name="connsiteX0" fmla="*/ 0 w 1550016"/>
                <a:gd name="connsiteY0" fmla="*/ 702164 h 1404328"/>
                <a:gd name="connsiteX1" fmla="*/ 775008 w 1550016"/>
                <a:gd name="connsiteY1" fmla="*/ 0 h 1404328"/>
                <a:gd name="connsiteX2" fmla="*/ 1550016 w 1550016"/>
                <a:gd name="connsiteY2" fmla="*/ 702164 h 1404328"/>
                <a:gd name="connsiteX3" fmla="*/ 775008 w 1550016"/>
                <a:gd name="connsiteY3" fmla="*/ 1404328 h 1404328"/>
                <a:gd name="connsiteX4" fmla="*/ 0 w 1550016"/>
                <a:gd name="connsiteY4" fmla="*/ 702164 h 14043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50016" h="1404328">
                  <a:moveTo>
                    <a:pt x="0" y="702164"/>
                  </a:moveTo>
                  <a:cubicBezTo>
                    <a:pt x="0" y="314370"/>
                    <a:pt x="346983" y="0"/>
                    <a:pt x="775008" y="0"/>
                  </a:cubicBezTo>
                  <a:cubicBezTo>
                    <a:pt x="1203033" y="0"/>
                    <a:pt x="1550016" y="314370"/>
                    <a:pt x="1550016" y="702164"/>
                  </a:cubicBezTo>
                  <a:cubicBezTo>
                    <a:pt x="1550016" y="1089958"/>
                    <a:pt x="1203033" y="1404328"/>
                    <a:pt x="775008" y="1404328"/>
                  </a:cubicBezTo>
                  <a:cubicBezTo>
                    <a:pt x="346983" y="1404328"/>
                    <a:pt x="0" y="1089958"/>
                    <a:pt x="0" y="702164"/>
                  </a:cubicBezTo>
                  <a:close/>
                </a:path>
              </a:pathLst>
            </a:custGeom>
            <a:solidFill>
              <a:srgbClr val="618FC5"/>
            </a:solidFill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37155" tIns="215819" rIns="237155" bIns="215819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kern="1200" dirty="0" smtClean="0">
                  <a:solidFill>
                    <a:schemeClr val="tx1"/>
                  </a:solidFill>
                  <a:latin typeface="Franklin Gothic Book (Основной текст)"/>
                </a:rPr>
                <a:t>Система управления рисками</a:t>
              </a:r>
              <a:endParaRPr lang="ru-RU" sz="1400" kern="1200" dirty="0">
                <a:solidFill>
                  <a:schemeClr val="tx1"/>
                </a:solidFill>
                <a:latin typeface="Franklin Gothic Book (Основной текст)"/>
              </a:endParaRPr>
            </a:p>
          </p:txBody>
        </p:sp>
        <p:sp>
          <p:nvSpPr>
            <p:cNvPr id="13" name="Стрелка влево 12"/>
            <p:cNvSpPr/>
            <p:nvPr/>
          </p:nvSpPr>
          <p:spPr>
            <a:xfrm rot="15276066">
              <a:off x="3577274" y="1974534"/>
              <a:ext cx="1008118" cy="379149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rgbClr val="618FC5"/>
            </a:solidFill>
            <a:scene3d>
              <a:camera prst="orthographicFront"/>
              <a:lightRig rig="flat" dir="t"/>
            </a:scene3d>
            <a:sp3d z="-190500" prstMaterial="plastic">
              <a:bevelT w="50800" h="50800"/>
              <a:bevelB w="25400" h="25400" prst="angle"/>
            </a:sp3d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Полилиния 13"/>
            <p:cNvSpPr/>
            <p:nvPr/>
          </p:nvSpPr>
          <p:spPr>
            <a:xfrm>
              <a:off x="3172639" y="1076786"/>
              <a:ext cx="1276532" cy="843769"/>
            </a:xfrm>
            <a:custGeom>
              <a:avLst/>
              <a:gdLst>
                <a:gd name="connsiteX0" fmla="*/ 0 w 1319131"/>
                <a:gd name="connsiteY0" fmla="*/ 105531 h 1055305"/>
                <a:gd name="connsiteX1" fmla="*/ 105531 w 1319131"/>
                <a:gd name="connsiteY1" fmla="*/ 0 h 1055305"/>
                <a:gd name="connsiteX2" fmla="*/ 1213601 w 1319131"/>
                <a:gd name="connsiteY2" fmla="*/ 0 h 1055305"/>
                <a:gd name="connsiteX3" fmla="*/ 1319132 w 1319131"/>
                <a:gd name="connsiteY3" fmla="*/ 105531 h 1055305"/>
                <a:gd name="connsiteX4" fmla="*/ 1319131 w 1319131"/>
                <a:gd name="connsiteY4" fmla="*/ 949775 h 1055305"/>
                <a:gd name="connsiteX5" fmla="*/ 1213600 w 1319131"/>
                <a:gd name="connsiteY5" fmla="*/ 1055306 h 1055305"/>
                <a:gd name="connsiteX6" fmla="*/ 105531 w 1319131"/>
                <a:gd name="connsiteY6" fmla="*/ 1055305 h 1055305"/>
                <a:gd name="connsiteX7" fmla="*/ 0 w 1319131"/>
                <a:gd name="connsiteY7" fmla="*/ 949774 h 1055305"/>
                <a:gd name="connsiteX8" fmla="*/ 0 w 1319131"/>
                <a:gd name="connsiteY8" fmla="*/ 105531 h 10553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19131" h="1055305">
                  <a:moveTo>
                    <a:pt x="0" y="105531"/>
                  </a:moveTo>
                  <a:cubicBezTo>
                    <a:pt x="0" y="47248"/>
                    <a:pt x="47248" y="0"/>
                    <a:pt x="105531" y="0"/>
                  </a:cubicBezTo>
                  <a:lnTo>
                    <a:pt x="1213601" y="0"/>
                  </a:lnTo>
                  <a:cubicBezTo>
                    <a:pt x="1271884" y="0"/>
                    <a:pt x="1319132" y="47248"/>
                    <a:pt x="1319132" y="105531"/>
                  </a:cubicBezTo>
                  <a:cubicBezTo>
                    <a:pt x="1319132" y="386946"/>
                    <a:pt x="1319131" y="668360"/>
                    <a:pt x="1319131" y="949775"/>
                  </a:cubicBezTo>
                  <a:cubicBezTo>
                    <a:pt x="1319131" y="1008058"/>
                    <a:pt x="1271883" y="1055306"/>
                    <a:pt x="1213600" y="1055306"/>
                  </a:cubicBezTo>
                  <a:lnTo>
                    <a:pt x="105531" y="1055305"/>
                  </a:lnTo>
                  <a:cubicBezTo>
                    <a:pt x="47248" y="1055305"/>
                    <a:pt x="0" y="1008057"/>
                    <a:pt x="0" y="949774"/>
                  </a:cubicBezTo>
                  <a:lnTo>
                    <a:pt x="0" y="105531"/>
                  </a:lnTo>
                  <a:close/>
                </a:path>
              </a:pathLst>
            </a:custGeom>
            <a:solidFill>
              <a:srgbClr val="DCE3F5"/>
            </a:solidFill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1864" tIns="51864" rIns="51864" bIns="51864" numCol="1" spcCol="1270" anchor="ctr" anchorCtr="0">
              <a:noAutofit/>
            </a:bodyPr>
            <a:lstStyle/>
            <a:p>
              <a:pPr lvl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000" dirty="0">
                  <a:solidFill>
                    <a:schemeClr val="tx1"/>
                  </a:solidFill>
                  <a:latin typeface="Franklin Gothic Book (Основной текст)"/>
                </a:rPr>
                <a:t>Единство методологической базы</a:t>
              </a:r>
            </a:p>
          </p:txBody>
        </p:sp>
        <p:sp>
          <p:nvSpPr>
            <p:cNvPr id="15" name="Стрелка влево 14"/>
            <p:cNvSpPr/>
            <p:nvPr/>
          </p:nvSpPr>
          <p:spPr>
            <a:xfrm rot="17500809">
              <a:off x="4490456" y="2064796"/>
              <a:ext cx="946748" cy="372926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rgbClr val="618FC5"/>
            </a:solidFill>
            <a:scene3d>
              <a:camera prst="orthographicFront"/>
              <a:lightRig rig="flat" dir="t"/>
            </a:scene3d>
            <a:sp3d z="-190500" prstMaterial="plastic">
              <a:bevelT w="50800" h="50800"/>
              <a:bevelB w="25400" h="25400" prst="angle"/>
            </a:sp3d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Полилиния 15"/>
            <p:cNvSpPr/>
            <p:nvPr/>
          </p:nvSpPr>
          <p:spPr>
            <a:xfrm>
              <a:off x="4728280" y="1076786"/>
              <a:ext cx="1258067" cy="843769"/>
            </a:xfrm>
            <a:custGeom>
              <a:avLst/>
              <a:gdLst>
                <a:gd name="connsiteX0" fmla="*/ 0 w 1319131"/>
                <a:gd name="connsiteY0" fmla="*/ 105531 h 1055305"/>
                <a:gd name="connsiteX1" fmla="*/ 105531 w 1319131"/>
                <a:gd name="connsiteY1" fmla="*/ 0 h 1055305"/>
                <a:gd name="connsiteX2" fmla="*/ 1213601 w 1319131"/>
                <a:gd name="connsiteY2" fmla="*/ 0 h 1055305"/>
                <a:gd name="connsiteX3" fmla="*/ 1319132 w 1319131"/>
                <a:gd name="connsiteY3" fmla="*/ 105531 h 1055305"/>
                <a:gd name="connsiteX4" fmla="*/ 1319131 w 1319131"/>
                <a:gd name="connsiteY4" fmla="*/ 949775 h 1055305"/>
                <a:gd name="connsiteX5" fmla="*/ 1213600 w 1319131"/>
                <a:gd name="connsiteY5" fmla="*/ 1055306 h 1055305"/>
                <a:gd name="connsiteX6" fmla="*/ 105531 w 1319131"/>
                <a:gd name="connsiteY6" fmla="*/ 1055305 h 1055305"/>
                <a:gd name="connsiteX7" fmla="*/ 0 w 1319131"/>
                <a:gd name="connsiteY7" fmla="*/ 949774 h 1055305"/>
                <a:gd name="connsiteX8" fmla="*/ 0 w 1319131"/>
                <a:gd name="connsiteY8" fmla="*/ 105531 h 10553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19131" h="1055305">
                  <a:moveTo>
                    <a:pt x="0" y="105531"/>
                  </a:moveTo>
                  <a:cubicBezTo>
                    <a:pt x="0" y="47248"/>
                    <a:pt x="47248" y="0"/>
                    <a:pt x="105531" y="0"/>
                  </a:cubicBezTo>
                  <a:lnTo>
                    <a:pt x="1213601" y="0"/>
                  </a:lnTo>
                  <a:cubicBezTo>
                    <a:pt x="1271884" y="0"/>
                    <a:pt x="1319132" y="47248"/>
                    <a:pt x="1319132" y="105531"/>
                  </a:cubicBezTo>
                  <a:cubicBezTo>
                    <a:pt x="1319132" y="386946"/>
                    <a:pt x="1319131" y="668360"/>
                    <a:pt x="1319131" y="949775"/>
                  </a:cubicBezTo>
                  <a:cubicBezTo>
                    <a:pt x="1319131" y="1008058"/>
                    <a:pt x="1271883" y="1055306"/>
                    <a:pt x="1213600" y="1055306"/>
                  </a:cubicBezTo>
                  <a:lnTo>
                    <a:pt x="105531" y="1055305"/>
                  </a:lnTo>
                  <a:cubicBezTo>
                    <a:pt x="47248" y="1055305"/>
                    <a:pt x="0" y="1008057"/>
                    <a:pt x="0" y="949774"/>
                  </a:cubicBezTo>
                  <a:lnTo>
                    <a:pt x="0" y="105531"/>
                  </a:lnTo>
                  <a:close/>
                </a:path>
              </a:pathLst>
            </a:custGeom>
            <a:solidFill>
              <a:srgbClr val="DCE3F5"/>
            </a:solidFill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1864" tIns="51864" rIns="51864" bIns="51864" numCol="1" spcCol="1270" anchor="ctr" anchorCtr="0">
              <a:noAutofit/>
            </a:bodyPr>
            <a:lstStyle/>
            <a:p>
              <a:pPr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000" dirty="0">
                  <a:solidFill>
                    <a:schemeClr val="tx1"/>
                  </a:solidFill>
                  <a:latin typeface="Franklin Gothic Book (Основной текст)"/>
                </a:rPr>
                <a:t>Создание и защита ценностей Общества</a:t>
              </a:r>
            </a:p>
          </p:txBody>
        </p:sp>
        <p:sp>
          <p:nvSpPr>
            <p:cNvPr id="32" name="Стрелка влево 31"/>
            <p:cNvSpPr/>
            <p:nvPr/>
          </p:nvSpPr>
          <p:spPr>
            <a:xfrm rot="19203730">
              <a:off x="4958736" y="2271028"/>
              <a:ext cx="1704730" cy="328607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rgbClr val="618FC5"/>
            </a:solidFill>
            <a:scene3d>
              <a:camera prst="orthographicFront"/>
              <a:lightRig rig="flat" dir="t"/>
            </a:scene3d>
            <a:sp3d z="-190500" prstMaterial="plastic">
              <a:bevelT w="50800" h="50800"/>
              <a:bevelB w="25400" h="25400" prst="angle"/>
            </a:sp3d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Полилиния 17"/>
            <p:cNvSpPr/>
            <p:nvPr/>
          </p:nvSpPr>
          <p:spPr>
            <a:xfrm>
              <a:off x="6201691" y="1331587"/>
              <a:ext cx="1469013" cy="776751"/>
            </a:xfrm>
            <a:custGeom>
              <a:avLst/>
              <a:gdLst>
                <a:gd name="connsiteX0" fmla="*/ 0 w 1883956"/>
                <a:gd name="connsiteY0" fmla="*/ 105531 h 1055305"/>
                <a:gd name="connsiteX1" fmla="*/ 105531 w 1883956"/>
                <a:gd name="connsiteY1" fmla="*/ 0 h 1055305"/>
                <a:gd name="connsiteX2" fmla="*/ 1778426 w 1883956"/>
                <a:gd name="connsiteY2" fmla="*/ 0 h 1055305"/>
                <a:gd name="connsiteX3" fmla="*/ 1883957 w 1883956"/>
                <a:gd name="connsiteY3" fmla="*/ 105531 h 1055305"/>
                <a:gd name="connsiteX4" fmla="*/ 1883956 w 1883956"/>
                <a:gd name="connsiteY4" fmla="*/ 949775 h 1055305"/>
                <a:gd name="connsiteX5" fmla="*/ 1778425 w 1883956"/>
                <a:gd name="connsiteY5" fmla="*/ 1055306 h 1055305"/>
                <a:gd name="connsiteX6" fmla="*/ 105531 w 1883956"/>
                <a:gd name="connsiteY6" fmla="*/ 1055305 h 1055305"/>
                <a:gd name="connsiteX7" fmla="*/ 0 w 1883956"/>
                <a:gd name="connsiteY7" fmla="*/ 949774 h 1055305"/>
                <a:gd name="connsiteX8" fmla="*/ 0 w 1883956"/>
                <a:gd name="connsiteY8" fmla="*/ 105531 h 10553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83956" h="1055305">
                  <a:moveTo>
                    <a:pt x="0" y="105531"/>
                  </a:moveTo>
                  <a:cubicBezTo>
                    <a:pt x="0" y="47248"/>
                    <a:pt x="47248" y="0"/>
                    <a:pt x="105531" y="0"/>
                  </a:cubicBezTo>
                  <a:lnTo>
                    <a:pt x="1778426" y="0"/>
                  </a:lnTo>
                  <a:cubicBezTo>
                    <a:pt x="1836709" y="0"/>
                    <a:pt x="1883957" y="47248"/>
                    <a:pt x="1883957" y="105531"/>
                  </a:cubicBezTo>
                  <a:cubicBezTo>
                    <a:pt x="1883957" y="386946"/>
                    <a:pt x="1883956" y="668360"/>
                    <a:pt x="1883956" y="949775"/>
                  </a:cubicBezTo>
                  <a:cubicBezTo>
                    <a:pt x="1883956" y="1008058"/>
                    <a:pt x="1836708" y="1055306"/>
                    <a:pt x="1778425" y="1055306"/>
                  </a:cubicBezTo>
                  <a:lnTo>
                    <a:pt x="105531" y="1055305"/>
                  </a:lnTo>
                  <a:cubicBezTo>
                    <a:pt x="47248" y="1055305"/>
                    <a:pt x="0" y="1008057"/>
                    <a:pt x="0" y="949774"/>
                  </a:cubicBezTo>
                  <a:lnTo>
                    <a:pt x="0" y="105531"/>
                  </a:lnTo>
                  <a:close/>
                </a:path>
              </a:pathLst>
            </a:custGeom>
            <a:solidFill>
              <a:srgbClr val="DCE3F5"/>
            </a:solidFill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1864" tIns="51864" rIns="51864" bIns="51864" numCol="1" spcCol="1270" anchor="ctr" anchorCtr="0">
              <a:noAutofit/>
            </a:bodyPr>
            <a:lstStyle/>
            <a:p>
              <a:pPr lvl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000" dirty="0">
                  <a:solidFill>
                    <a:schemeClr val="tx1"/>
                  </a:solidFill>
                  <a:latin typeface="Franklin Gothic Book (Основной текст)"/>
                </a:rPr>
                <a:t>Неотделимость от остальных процессов</a:t>
              </a:r>
            </a:p>
          </p:txBody>
        </p:sp>
        <p:sp>
          <p:nvSpPr>
            <p:cNvPr id="33" name="Стрелка влево 32"/>
            <p:cNvSpPr/>
            <p:nvPr/>
          </p:nvSpPr>
          <p:spPr>
            <a:xfrm rot="21215115">
              <a:off x="5236513" y="2948337"/>
              <a:ext cx="2084567" cy="346419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rgbClr val="618FC5"/>
            </a:solidFill>
            <a:scene3d>
              <a:camera prst="orthographicFront"/>
              <a:lightRig rig="flat" dir="t"/>
            </a:scene3d>
            <a:sp3d z="-190500" prstMaterial="plastic">
              <a:bevelT w="50800" h="50800"/>
              <a:bevelB w="25400" h="25400" prst="angle"/>
            </a:sp3d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0" name="Полилиния 19"/>
            <p:cNvSpPr/>
            <p:nvPr/>
          </p:nvSpPr>
          <p:spPr>
            <a:xfrm>
              <a:off x="7067293" y="2363139"/>
              <a:ext cx="1234796" cy="876499"/>
            </a:xfrm>
            <a:custGeom>
              <a:avLst/>
              <a:gdLst>
                <a:gd name="connsiteX0" fmla="*/ 0 w 1319131"/>
                <a:gd name="connsiteY0" fmla="*/ 105531 h 1055305"/>
                <a:gd name="connsiteX1" fmla="*/ 105531 w 1319131"/>
                <a:gd name="connsiteY1" fmla="*/ 0 h 1055305"/>
                <a:gd name="connsiteX2" fmla="*/ 1213601 w 1319131"/>
                <a:gd name="connsiteY2" fmla="*/ 0 h 1055305"/>
                <a:gd name="connsiteX3" fmla="*/ 1319132 w 1319131"/>
                <a:gd name="connsiteY3" fmla="*/ 105531 h 1055305"/>
                <a:gd name="connsiteX4" fmla="*/ 1319131 w 1319131"/>
                <a:gd name="connsiteY4" fmla="*/ 949775 h 1055305"/>
                <a:gd name="connsiteX5" fmla="*/ 1213600 w 1319131"/>
                <a:gd name="connsiteY5" fmla="*/ 1055306 h 1055305"/>
                <a:gd name="connsiteX6" fmla="*/ 105531 w 1319131"/>
                <a:gd name="connsiteY6" fmla="*/ 1055305 h 1055305"/>
                <a:gd name="connsiteX7" fmla="*/ 0 w 1319131"/>
                <a:gd name="connsiteY7" fmla="*/ 949774 h 1055305"/>
                <a:gd name="connsiteX8" fmla="*/ 0 w 1319131"/>
                <a:gd name="connsiteY8" fmla="*/ 105531 h 10553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19131" h="1055305">
                  <a:moveTo>
                    <a:pt x="0" y="105531"/>
                  </a:moveTo>
                  <a:cubicBezTo>
                    <a:pt x="0" y="47248"/>
                    <a:pt x="47248" y="0"/>
                    <a:pt x="105531" y="0"/>
                  </a:cubicBezTo>
                  <a:lnTo>
                    <a:pt x="1213601" y="0"/>
                  </a:lnTo>
                  <a:cubicBezTo>
                    <a:pt x="1271884" y="0"/>
                    <a:pt x="1319132" y="47248"/>
                    <a:pt x="1319132" y="105531"/>
                  </a:cubicBezTo>
                  <a:cubicBezTo>
                    <a:pt x="1319132" y="386946"/>
                    <a:pt x="1319131" y="668360"/>
                    <a:pt x="1319131" y="949775"/>
                  </a:cubicBezTo>
                  <a:cubicBezTo>
                    <a:pt x="1319131" y="1008058"/>
                    <a:pt x="1271883" y="1055306"/>
                    <a:pt x="1213600" y="1055306"/>
                  </a:cubicBezTo>
                  <a:lnTo>
                    <a:pt x="105531" y="1055305"/>
                  </a:lnTo>
                  <a:cubicBezTo>
                    <a:pt x="47248" y="1055305"/>
                    <a:pt x="0" y="1008057"/>
                    <a:pt x="0" y="949774"/>
                  </a:cubicBezTo>
                  <a:lnTo>
                    <a:pt x="0" y="105531"/>
                  </a:lnTo>
                  <a:close/>
                </a:path>
              </a:pathLst>
            </a:custGeom>
            <a:solidFill>
              <a:srgbClr val="DCE3F5"/>
            </a:solidFill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1864" tIns="51864" rIns="51864" bIns="51864" numCol="1" spcCol="1270" anchor="ctr" anchorCtr="0">
              <a:noAutofit/>
            </a:bodyPr>
            <a:lstStyle/>
            <a:p>
              <a:pPr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000" dirty="0">
                  <a:solidFill>
                    <a:schemeClr val="tx1"/>
                  </a:solidFill>
                  <a:latin typeface="Franklin Gothic Book (Основной текст)"/>
                </a:rPr>
                <a:t>Интегрированность</a:t>
              </a:r>
            </a:p>
            <a:p>
              <a:pPr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000" dirty="0">
                  <a:solidFill>
                    <a:schemeClr val="tx1"/>
                  </a:solidFill>
                  <a:latin typeface="Franklin Gothic Book (Основной текст)"/>
                </a:rPr>
                <a:t>- риски увязаны с целями Общества</a:t>
              </a:r>
            </a:p>
          </p:txBody>
        </p:sp>
        <p:sp>
          <p:nvSpPr>
            <p:cNvPr id="34" name="Стрелка влево 33"/>
            <p:cNvSpPr/>
            <p:nvPr/>
          </p:nvSpPr>
          <p:spPr>
            <a:xfrm rot="846873">
              <a:off x="5110651" y="3634433"/>
              <a:ext cx="2205472" cy="348705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rgbClr val="618FC5"/>
            </a:solidFill>
            <a:scene3d>
              <a:camera prst="orthographicFront"/>
              <a:lightRig rig="flat" dir="t"/>
            </a:scene3d>
            <a:sp3d z="-190500" prstMaterial="plastic">
              <a:bevelT w="50800" h="50800"/>
              <a:bevelB w="25400" h="25400" prst="angle"/>
            </a:sp3d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2" name="Полилиния 21"/>
            <p:cNvSpPr/>
            <p:nvPr/>
          </p:nvSpPr>
          <p:spPr>
            <a:xfrm>
              <a:off x="7146181" y="3534042"/>
              <a:ext cx="1155908" cy="894561"/>
            </a:xfrm>
            <a:custGeom>
              <a:avLst/>
              <a:gdLst>
                <a:gd name="connsiteX0" fmla="*/ 0 w 1319131"/>
                <a:gd name="connsiteY0" fmla="*/ 105531 h 1055305"/>
                <a:gd name="connsiteX1" fmla="*/ 105531 w 1319131"/>
                <a:gd name="connsiteY1" fmla="*/ 0 h 1055305"/>
                <a:gd name="connsiteX2" fmla="*/ 1213601 w 1319131"/>
                <a:gd name="connsiteY2" fmla="*/ 0 h 1055305"/>
                <a:gd name="connsiteX3" fmla="*/ 1319132 w 1319131"/>
                <a:gd name="connsiteY3" fmla="*/ 105531 h 1055305"/>
                <a:gd name="connsiteX4" fmla="*/ 1319131 w 1319131"/>
                <a:gd name="connsiteY4" fmla="*/ 949775 h 1055305"/>
                <a:gd name="connsiteX5" fmla="*/ 1213600 w 1319131"/>
                <a:gd name="connsiteY5" fmla="*/ 1055306 h 1055305"/>
                <a:gd name="connsiteX6" fmla="*/ 105531 w 1319131"/>
                <a:gd name="connsiteY6" fmla="*/ 1055305 h 1055305"/>
                <a:gd name="connsiteX7" fmla="*/ 0 w 1319131"/>
                <a:gd name="connsiteY7" fmla="*/ 949774 h 1055305"/>
                <a:gd name="connsiteX8" fmla="*/ 0 w 1319131"/>
                <a:gd name="connsiteY8" fmla="*/ 105531 h 10553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19131" h="1055305">
                  <a:moveTo>
                    <a:pt x="0" y="105531"/>
                  </a:moveTo>
                  <a:cubicBezTo>
                    <a:pt x="0" y="47248"/>
                    <a:pt x="47248" y="0"/>
                    <a:pt x="105531" y="0"/>
                  </a:cubicBezTo>
                  <a:lnTo>
                    <a:pt x="1213601" y="0"/>
                  </a:lnTo>
                  <a:cubicBezTo>
                    <a:pt x="1271884" y="0"/>
                    <a:pt x="1319132" y="47248"/>
                    <a:pt x="1319132" y="105531"/>
                  </a:cubicBezTo>
                  <a:cubicBezTo>
                    <a:pt x="1319132" y="386946"/>
                    <a:pt x="1319131" y="668360"/>
                    <a:pt x="1319131" y="949775"/>
                  </a:cubicBezTo>
                  <a:cubicBezTo>
                    <a:pt x="1319131" y="1008058"/>
                    <a:pt x="1271883" y="1055306"/>
                    <a:pt x="1213600" y="1055306"/>
                  </a:cubicBezTo>
                  <a:lnTo>
                    <a:pt x="105531" y="1055305"/>
                  </a:lnTo>
                  <a:cubicBezTo>
                    <a:pt x="47248" y="1055305"/>
                    <a:pt x="0" y="1008057"/>
                    <a:pt x="0" y="949774"/>
                  </a:cubicBezTo>
                  <a:lnTo>
                    <a:pt x="0" y="105531"/>
                  </a:lnTo>
                  <a:close/>
                </a:path>
              </a:pathLst>
            </a:custGeom>
            <a:solidFill>
              <a:srgbClr val="DCE3F5"/>
            </a:solidFill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1864" tIns="51864" rIns="51864" bIns="51864" numCol="1" spcCol="1270" anchor="ctr" anchorCtr="0">
              <a:noAutofit/>
            </a:bodyPr>
            <a:lstStyle/>
            <a:p>
              <a:pPr lvl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000" dirty="0">
                  <a:solidFill>
                    <a:schemeClr val="tx1"/>
                  </a:solidFill>
                  <a:latin typeface="Franklin Gothic Book (Основной текст)"/>
                </a:rPr>
                <a:t>Системный подход</a:t>
              </a:r>
            </a:p>
          </p:txBody>
        </p:sp>
        <p:sp>
          <p:nvSpPr>
            <p:cNvPr id="35" name="Стрелка влево 34"/>
            <p:cNvSpPr/>
            <p:nvPr/>
          </p:nvSpPr>
          <p:spPr>
            <a:xfrm rot="1659818">
              <a:off x="4709469" y="4156330"/>
              <a:ext cx="2478474" cy="352177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rgbClr val="618FC5"/>
            </a:solidFill>
            <a:scene3d>
              <a:camera prst="orthographicFront"/>
              <a:lightRig rig="flat" dir="t"/>
            </a:scene3d>
            <a:sp3d z="-190500" prstMaterial="plastic">
              <a:bevelT w="50800" h="50800"/>
              <a:bevelB w="25400" h="25400" prst="angle"/>
            </a:sp3d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9" name="Полилиния 28"/>
            <p:cNvSpPr/>
            <p:nvPr/>
          </p:nvSpPr>
          <p:spPr>
            <a:xfrm>
              <a:off x="6201692" y="4705372"/>
              <a:ext cx="1469013" cy="831691"/>
            </a:xfrm>
            <a:custGeom>
              <a:avLst/>
              <a:gdLst>
                <a:gd name="connsiteX0" fmla="*/ 0 w 1319131"/>
                <a:gd name="connsiteY0" fmla="*/ 105531 h 1055305"/>
                <a:gd name="connsiteX1" fmla="*/ 105531 w 1319131"/>
                <a:gd name="connsiteY1" fmla="*/ 0 h 1055305"/>
                <a:gd name="connsiteX2" fmla="*/ 1213601 w 1319131"/>
                <a:gd name="connsiteY2" fmla="*/ 0 h 1055305"/>
                <a:gd name="connsiteX3" fmla="*/ 1319132 w 1319131"/>
                <a:gd name="connsiteY3" fmla="*/ 105531 h 1055305"/>
                <a:gd name="connsiteX4" fmla="*/ 1319131 w 1319131"/>
                <a:gd name="connsiteY4" fmla="*/ 949775 h 1055305"/>
                <a:gd name="connsiteX5" fmla="*/ 1213600 w 1319131"/>
                <a:gd name="connsiteY5" fmla="*/ 1055306 h 1055305"/>
                <a:gd name="connsiteX6" fmla="*/ 105531 w 1319131"/>
                <a:gd name="connsiteY6" fmla="*/ 1055305 h 1055305"/>
                <a:gd name="connsiteX7" fmla="*/ 0 w 1319131"/>
                <a:gd name="connsiteY7" fmla="*/ 949774 h 1055305"/>
                <a:gd name="connsiteX8" fmla="*/ 0 w 1319131"/>
                <a:gd name="connsiteY8" fmla="*/ 105531 h 10553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19131" h="1055305">
                  <a:moveTo>
                    <a:pt x="0" y="105531"/>
                  </a:moveTo>
                  <a:cubicBezTo>
                    <a:pt x="0" y="47248"/>
                    <a:pt x="47248" y="0"/>
                    <a:pt x="105531" y="0"/>
                  </a:cubicBezTo>
                  <a:lnTo>
                    <a:pt x="1213601" y="0"/>
                  </a:lnTo>
                  <a:cubicBezTo>
                    <a:pt x="1271884" y="0"/>
                    <a:pt x="1319132" y="47248"/>
                    <a:pt x="1319132" y="105531"/>
                  </a:cubicBezTo>
                  <a:cubicBezTo>
                    <a:pt x="1319132" y="386946"/>
                    <a:pt x="1319131" y="668360"/>
                    <a:pt x="1319131" y="949775"/>
                  </a:cubicBezTo>
                  <a:cubicBezTo>
                    <a:pt x="1319131" y="1008058"/>
                    <a:pt x="1271883" y="1055306"/>
                    <a:pt x="1213600" y="1055306"/>
                  </a:cubicBezTo>
                  <a:lnTo>
                    <a:pt x="105531" y="1055305"/>
                  </a:lnTo>
                  <a:cubicBezTo>
                    <a:pt x="47248" y="1055305"/>
                    <a:pt x="0" y="1008057"/>
                    <a:pt x="0" y="949774"/>
                  </a:cubicBezTo>
                  <a:lnTo>
                    <a:pt x="0" y="105531"/>
                  </a:lnTo>
                  <a:close/>
                </a:path>
              </a:pathLst>
            </a:custGeom>
            <a:solidFill>
              <a:srgbClr val="DCE3F5"/>
            </a:solidFill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1864" tIns="51864" rIns="51864" bIns="51864" numCol="1" spcCol="1270" anchor="ctr" anchorCtr="0">
              <a:noAutofit/>
            </a:bodyPr>
            <a:lstStyle/>
            <a:p>
              <a:pPr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000" dirty="0">
                  <a:solidFill>
                    <a:schemeClr val="tx1"/>
                  </a:solidFill>
                  <a:latin typeface="Franklin Gothic Book (Основной текст)"/>
                </a:rPr>
                <a:t>Кросс-функциональное взаимодействие</a:t>
              </a:r>
            </a:p>
            <a:p>
              <a:pPr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000" dirty="0">
                  <a:solidFill>
                    <a:schemeClr val="tx1"/>
                  </a:solidFill>
                  <a:latin typeface="Franklin Gothic Book (Основной текст)"/>
                </a:rPr>
                <a:t>- принятие решений на основании информации из различных источников</a:t>
              </a:r>
            </a:p>
          </p:txBody>
        </p:sp>
        <p:sp>
          <p:nvSpPr>
            <p:cNvPr id="36" name="Стрелка влево 35"/>
            <p:cNvSpPr/>
            <p:nvPr/>
          </p:nvSpPr>
          <p:spPr>
            <a:xfrm rot="3905169">
              <a:off x="4204979" y="4375382"/>
              <a:ext cx="1566031" cy="357710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rgbClr val="618FC5"/>
            </a:solidFill>
            <a:scene3d>
              <a:camera prst="orthographicFront"/>
              <a:lightRig rig="flat" dir="t"/>
            </a:scene3d>
            <a:sp3d z="-190500" prstMaterial="plastic">
              <a:bevelT w="50800" h="50800"/>
              <a:bevelB w="25400" h="25400" prst="angle"/>
            </a:sp3d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8" name="Полилиния 27"/>
            <p:cNvSpPr/>
            <p:nvPr/>
          </p:nvSpPr>
          <p:spPr>
            <a:xfrm>
              <a:off x="4728280" y="4883563"/>
              <a:ext cx="1258067" cy="834806"/>
            </a:xfrm>
            <a:custGeom>
              <a:avLst/>
              <a:gdLst>
                <a:gd name="connsiteX0" fmla="*/ 0 w 1319131"/>
                <a:gd name="connsiteY0" fmla="*/ 105531 h 1055305"/>
                <a:gd name="connsiteX1" fmla="*/ 105531 w 1319131"/>
                <a:gd name="connsiteY1" fmla="*/ 0 h 1055305"/>
                <a:gd name="connsiteX2" fmla="*/ 1213601 w 1319131"/>
                <a:gd name="connsiteY2" fmla="*/ 0 h 1055305"/>
                <a:gd name="connsiteX3" fmla="*/ 1319132 w 1319131"/>
                <a:gd name="connsiteY3" fmla="*/ 105531 h 1055305"/>
                <a:gd name="connsiteX4" fmla="*/ 1319131 w 1319131"/>
                <a:gd name="connsiteY4" fmla="*/ 949775 h 1055305"/>
                <a:gd name="connsiteX5" fmla="*/ 1213600 w 1319131"/>
                <a:gd name="connsiteY5" fmla="*/ 1055306 h 1055305"/>
                <a:gd name="connsiteX6" fmla="*/ 105531 w 1319131"/>
                <a:gd name="connsiteY6" fmla="*/ 1055305 h 1055305"/>
                <a:gd name="connsiteX7" fmla="*/ 0 w 1319131"/>
                <a:gd name="connsiteY7" fmla="*/ 949774 h 1055305"/>
                <a:gd name="connsiteX8" fmla="*/ 0 w 1319131"/>
                <a:gd name="connsiteY8" fmla="*/ 105531 h 10553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19131" h="1055305">
                  <a:moveTo>
                    <a:pt x="0" y="105531"/>
                  </a:moveTo>
                  <a:cubicBezTo>
                    <a:pt x="0" y="47248"/>
                    <a:pt x="47248" y="0"/>
                    <a:pt x="105531" y="0"/>
                  </a:cubicBezTo>
                  <a:lnTo>
                    <a:pt x="1213601" y="0"/>
                  </a:lnTo>
                  <a:cubicBezTo>
                    <a:pt x="1271884" y="0"/>
                    <a:pt x="1319132" y="47248"/>
                    <a:pt x="1319132" y="105531"/>
                  </a:cubicBezTo>
                  <a:cubicBezTo>
                    <a:pt x="1319132" y="386946"/>
                    <a:pt x="1319131" y="668360"/>
                    <a:pt x="1319131" y="949775"/>
                  </a:cubicBezTo>
                  <a:cubicBezTo>
                    <a:pt x="1319131" y="1008058"/>
                    <a:pt x="1271883" y="1055306"/>
                    <a:pt x="1213600" y="1055306"/>
                  </a:cubicBezTo>
                  <a:lnTo>
                    <a:pt x="105531" y="1055305"/>
                  </a:lnTo>
                  <a:cubicBezTo>
                    <a:pt x="47248" y="1055305"/>
                    <a:pt x="0" y="1008057"/>
                    <a:pt x="0" y="949774"/>
                  </a:cubicBezTo>
                  <a:lnTo>
                    <a:pt x="0" y="105531"/>
                  </a:lnTo>
                  <a:close/>
                </a:path>
              </a:pathLst>
            </a:custGeom>
            <a:solidFill>
              <a:srgbClr val="DCE3F5"/>
            </a:solidFill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1864" tIns="51864" rIns="51864" bIns="51864" numCol="1" spcCol="1270" anchor="ctr" anchorCtr="0">
              <a:noAutofit/>
            </a:bodyPr>
            <a:lstStyle/>
            <a:p>
              <a:pPr lvl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000" dirty="0">
                  <a:solidFill>
                    <a:schemeClr val="tx1"/>
                  </a:solidFill>
                  <a:latin typeface="Franklin Gothic Book (Основной текст)"/>
                </a:rPr>
                <a:t>Адаптация к изменениям внутренних и внешних условий функционирования</a:t>
              </a:r>
            </a:p>
          </p:txBody>
        </p:sp>
        <p:sp>
          <p:nvSpPr>
            <p:cNvPr id="37" name="Стрелка влево 36"/>
            <p:cNvSpPr/>
            <p:nvPr/>
          </p:nvSpPr>
          <p:spPr>
            <a:xfrm rot="6896022">
              <a:off x="3249399" y="4375446"/>
              <a:ext cx="1566031" cy="357710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rgbClr val="618FC5"/>
            </a:solidFill>
            <a:scene3d>
              <a:camera prst="orthographicFront"/>
              <a:lightRig rig="flat" dir="t"/>
            </a:scene3d>
            <a:sp3d z="-190500" prstMaterial="plastic">
              <a:bevelT w="50800" h="50800"/>
              <a:bevelB w="25400" h="25400" prst="angle"/>
            </a:sp3d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6" name="Полилиния 25"/>
            <p:cNvSpPr/>
            <p:nvPr/>
          </p:nvSpPr>
          <p:spPr>
            <a:xfrm>
              <a:off x="3172639" y="4883563"/>
              <a:ext cx="1276532" cy="834806"/>
            </a:xfrm>
            <a:custGeom>
              <a:avLst/>
              <a:gdLst>
                <a:gd name="connsiteX0" fmla="*/ 0 w 1319131"/>
                <a:gd name="connsiteY0" fmla="*/ 105531 h 1055305"/>
                <a:gd name="connsiteX1" fmla="*/ 105531 w 1319131"/>
                <a:gd name="connsiteY1" fmla="*/ 0 h 1055305"/>
                <a:gd name="connsiteX2" fmla="*/ 1213601 w 1319131"/>
                <a:gd name="connsiteY2" fmla="*/ 0 h 1055305"/>
                <a:gd name="connsiteX3" fmla="*/ 1319132 w 1319131"/>
                <a:gd name="connsiteY3" fmla="*/ 105531 h 1055305"/>
                <a:gd name="connsiteX4" fmla="*/ 1319131 w 1319131"/>
                <a:gd name="connsiteY4" fmla="*/ 949775 h 1055305"/>
                <a:gd name="connsiteX5" fmla="*/ 1213600 w 1319131"/>
                <a:gd name="connsiteY5" fmla="*/ 1055306 h 1055305"/>
                <a:gd name="connsiteX6" fmla="*/ 105531 w 1319131"/>
                <a:gd name="connsiteY6" fmla="*/ 1055305 h 1055305"/>
                <a:gd name="connsiteX7" fmla="*/ 0 w 1319131"/>
                <a:gd name="connsiteY7" fmla="*/ 949774 h 1055305"/>
                <a:gd name="connsiteX8" fmla="*/ 0 w 1319131"/>
                <a:gd name="connsiteY8" fmla="*/ 105531 h 10553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19131" h="1055305">
                  <a:moveTo>
                    <a:pt x="0" y="105531"/>
                  </a:moveTo>
                  <a:cubicBezTo>
                    <a:pt x="0" y="47248"/>
                    <a:pt x="47248" y="0"/>
                    <a:pt x="105531" y="0"/>
                  </a:cubicBezTo>
                  <a:lnTo>
                    <a:pt x="1213601" y="0"/>
                  </a:lnTo>
                  <a:cubicBezTo>
                    <a:pt x="1271884" y="0"/>
                    <a:pt x="1319132" y="47248"/>
                    <a:pt x="1319132" y="105531"/>
                  </a:cubicBezTo>
                  <a:cubicBezTo>
                    <a:pt x="1319132" y="386946"/>
                    <a:pt x="1319131" y="668360"/>
                    <a:pt x="1319131" y="949775"/>
                  </a:cubicBezTo>
                  <a:cubicBezTo>
                    <a:pt x="1319131" y="1008058"/>
                    <a:pt x="1271883" y="1055306"/>
                    <a:pt x="1213600" y="1055306"/>
                  </a:cubicBezTo>
                  <a:lnTo>
                    <a:pt x="105531" y="1055305"/>
                  </a:lnTo>
                  <a:cubicBezTo>
                    <a:pt x="47248" y="1055305"/>
                    <a:pt x="0" y="1008057"/>
                    <a:pt x="0" y="949774"/>
                  </a:cubicBezTo>
                  <a:lnTo>
                    <a:pt x="0" y="105531"/>
                  </a:lnTo>
                  <a:close/>
                </a:path>
              </a:pathLst>
            </a:custGeom>
            <a:solidFill>
              <a:srgbClr val="DCE3F5"/>
            </a:solidFill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1864" tIns="51864" rIns="51864" bIns="51864" numCol="1" spcCol="1270" anchor="ctr" anchorCtr="0">
              <a:noAutofit/>
            </a:bodyPr>
            <a:lstStyle/>
            <a:p>
              <a:pPr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000" dirty="0">
                  <a:solidFill>
                    <a:schemeClr val="tx1"/>
                  </a:solidFill>
                  <a:latin typeface="Franklin Gothic Book (Основной текст)"/>
                </a:rPr>
                <a:t>Прозрачность управления с учётом интересов заинтересованных сторон</a:t>
              </a:r>
            </a:p>
          </p:txBody>
        </p:sp>
        <p:sp>
          <p:nvSpPr>
            <p:cNvPr id="38" name="Стрелка влево 37"/>
            <p:cNvSpPr/>
            <p:nvPr/>
          </p:nvSpPr>
          <p:spPr>
            <a:xfrm rot="8854120">
              <a:off x="2095502" y="4144694"/>
              <a:ext cx="2155183" cy="328607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rgbClr val="618FC5"/>
            </a:solidFill>
            <a:scene3d>
              <a:camera prst="orthographicFront"/>
              <a:lightRig rig="flat" dir="t"/>
            </a:scene3d>
            <a:sp3d z="-190500" prstMaterial="plastic">
              <a:bevelT w="50800" h="50800"/>
              <a:bevelB w="25400" h="25400" prst="angle"/>
            </a:sp3d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7" name="Полилиния 26"/>
            <p:cNvSpPr/>
            <p:nvPr/>
          </p:nvSpPr>
          <p:spPr>
            <a:xfrm>
              <a:off x="1449406" y="4705372"/>
              <a:ext cx="1258067" cy="831691"/>
            </a:xfrm>
            <a:custGeom>
              <a:avLst/>
              <a:gdLst>
                <a:gd name="connsiteX0" fmla="*/ 0 w 1319131"/>
                <a:gd name="connsiteY0" fmla="*/ 105531 h 1055305"/>
                <a:gd name="connsiteX1" fmla="*/ 105531 w 1319131"/>
                <a:gd name="connsiteY1" fmla="*/ 0 h 1055305"/>
                <a:gd name="connsiteX2" fmla="*/ 1213601 w 1319131"/>
                <a:gd name="connsiteY2" fmla="*/ 0 h 1055305"/>
                <a:gd name="connsiteX3" fmla="*/ 1319132 w 1319131"/>
                <a:gd name="connsiteY3" fmla="*/ 105531 h 1055305"/>
                <a:gd name="connsiteX4" fmla="*/ 1319131 w 1319131"/>
                <a:gd name="connsiteY4" fmla="*/ 949775 h 1055305"/>
                <a:gd name="connsiteX5" fmla="*/ 1213600 w 1319131"/>
                <a:gd name="connsiteY5" fmla="*/ 1055306 h 1055305"/>
                <a:gd name="connsiteX6" fmla="*/ 105531 w 1319131"/>
                <a:gd name="connsiteY6" fmla="*/ 1055305 h 1055305"/>
                <a:gd name="connsiteX7" fmla="*/ 0 w 1319131"/>
                <a:gd name="connsiteY7" fmla="*/ 949774 h 1055305"/>
                <a:gd name="connsiteX8" fmla="*/ 0 w 1319131"/>
                <a:gd name="connsiteY8" fmla="*/ 105531 h 10553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19131" h="1055305">
                  <a:moveTo>
                    <a:pt x="0" y="105531"/>
                  </a:moveTo>
                  <a:cubicBezTo>
                    <a:pt x="0" y="47248"/>
                    <a:pt x="47248" y="0"/>
                    <a:pt x="105531" y="0"/>
                  </a:cubicBezTo>
                  <a:lnTo>
                    <a:pt x="1213601" y="0"/>
                  </a:lnTo>
                  <a:cubicBezTo>
                    <a:pt x="1271884" y="0"/>
                    <a:pt x="1319132" y="47248"/>
                    <a:pt x="1319132" y="105531"/>
                  </a:cubicBezTo>
                  <a:cubicBezTo>
                    <a:pt x="1319132" y="386946"/>
                    <a:pt x="1319131" y="668360"/>
                    <a:pt x="1319131" y="949775"/>
                  </a:cubicBezTo>
                  <a:cubicBezTo>
                    <a:pt x="1319131" y="1008058"/>
                    <a:pt x="1271883" y="1055306"/>
                    <a:pt x="1213600" y="1055306"/>
                  </a:cubicBezTo>
                  <a:lnTo>
                    <a:pt x="105531" y="1055305"/>
                  </a:lnTo>
                  <a:cubicBezTo>
                    <a:pt x="47248" y="1055305"/>
                    <a:pt x="0" y="1008057"/>
                    <a:pt x="0" y="949774"/>
                  </a:cubicBezTo>
                  <a:lnTo>
                    <a:pt x="0" y="105531"/>
                  </a:lnTo>
                  <a:close/>
                </a:path>
              </a:pathLst>
            </a:custGeom>
            <a:solidFill>
              <a:srgbClr val="DCE3F5"/>
            </a:solidFill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1864" tIns="51864" rIns="51864" bIns="51864" numCol="1" spcCol="1270" anchor="ctr" anchorCtr="0">
              <a:noAutofit/>
            </a:bodyPr>
            <a:lstStyle/>
            <a:p>
              <a:pPr lvl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000" dirty="0">
                  <a:solidFill>
                    <a:schemeClr val="tx1"/>
                  </a:solidFill>
                  <a:latin typeface="Franklin Gothic Book (Основной текст)"/>
                </a:rPr>
                <a:t>Динамичное развитие</a:t>
              </a:r>
            </a:p>
          </p:txBody>
        </p:sp>
        <p:sp>
          <p:nvSpPr>
            <p:cNvPr id="39" name="Стрелка влево 38"/>
            <p:cNvSpPr/>
            <p:nvPr/>
          </p:nvSpPr>
          <p:spPr>
            <a:xfrm rot="9662642">
              <a:off x="1594473" y="3731503"/>
              <a:ext cx="2319813" cy="328607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rgbClr val="618FC5"/>
            </a:solidFill>
            <a:scene3d>
              <a:camera prst="orthographicFront"/>
              <a:lightRig rig="flat" dir="t"/>
            </a:scene3d>
            <a:sp3d z="-190500" prstMaterial="plastic">
              <a:bevelT w="50800" h="50800"/>
              <a:bevelB w="25400" h="25400" prst="angle"/>
            </a:sp3d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Полилиния 7"/>
            <p:cNvSpPr/>
            <p:nvPr/>
          </p:nvSpPr>
          <p:spPr>
            <a:xfrm>
              <a:off x="665214" y="3534041"/>
              <a:ext cx="1258067" cy="894145"/>
            </a:xfrm>
            <a:custGeom>
              <a:avLst/>
              <a:gdLst>
                <a:gd name="connsiteX0" fmla="*/ 0 w 1319131"/>
                <a:gd name="connsiteY0" fmla="*/ 105531 h 1055305"/>
                <a:gd name="connsiteX1" fmla="*/ 105531 w 1319131"/>
                <a:gd name="connsiteY1" fmla="*/ 0 h 1055305"/>
                <a:gd name="connsiteX2" fmla="*/ 1213601 w 1319131"/>
                <a:gd name="connsiteY2" fmla="*/ 0 h 1055305"/>
                <a:gd name="connsiteX3" fmla="*/ 1319132 w 1319131"/>
                <a:gd name="connsiteY3" fmla="*/ 105531 h 1055305"/>
                <a:gd name="connsiteX4" fmla="*/ 1319131 w 1319131"/>
                <a:gd name="connsiteY4" fmla="*/ 949775 h 1055305"/>
                <a:gd name="connsiteX5" fmla="*/ 1213600 w 1319131"/>
                <a:gd name="connsiteY5" fmla="*/ 1055306 h 1055305"/>
                <a:gd name="connsiteX6" fmla="*/ 105531 w 1319131"/>
                <a:gd name="connsiteY6" fmla="*/ 1055305 h 1055305"/>
                <a:gd name="connsiteX7" fmla="*/ 0 w 1319131"/>
                <a:gd name="connsiteY7" fmla="*/ 949774 h 1055305"/>
                <a:gd name="connsiteX8" fmla="*/ 0 w 1319131"/>
                <a:gd name="connsiteY8" fmla="*/ 105531 h 10553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19131" h="1055305">
                  <a:moveTo>
                    <a:pt x="0" y="105531"/>
                  </a:moveTo>
                  <a:cubicBezTo>
                    <a:pt x="0" y="47248"/>
                    <a:pt x="47248" y="0"/>
                    <a:pt x="105531" y="0"/>
                  </a:cubicBezTo>
                  <a:lnTo>
                    <a:pt x="1213601" y="0"/>
                  </a:lnTo>
                  <a:cubicBezTo>
                    <a:pt x="1271884" y="0"/>
                    <a:pt x="1319132" y="47248"/>
                    <a:pt x="1319132" y="105531"/>
                  </a:cubicBezTo>
                  <a:cubicBezTo>
                    <a:pt x="1319132" y="386946"/>
                    <a:pt x="1319131" y="668360"/>
                    <a:pt x="1319131" y="949775"/>
                  </a:cubicBezTo>
                  <a:cubicBezTo>
                    <a:pt x="1319131" y="1008058"/>
                    <a:pt x="1271883" y="1055306"/>
                    <a:pt x="1213600" y="1055306"/>
                  </a:cubicBezTo>
                  <a:lnTo>
                    <a:pt x="105531" y="1055305"/>
                  </a:lnTo>
                  <a:cubicBezTo>
                    <a:pt x="47248" y="1055305"/>
                    <a:pt x="0" y="1008057"/>
                    <a:pt x="0" y="949774"/>
                  </a:cubicBezTo>
                  <a:lnTo>
                    <a:pt x="0" y="105531"/>
                  </a:lnTo>
                  <a:close/>
                </a:path>
              </a:pathLst>
            </a:custGeom>
            <a:solidFill>
              <a:srgbClr val="DCE3F5"/>
            </a:solidFill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1864" tIns="51864" rIns="51864" bIns="51864" numCol="1" spcCol="1270" anchor="ctr" anchorCtr="0">
              <a:noAutofit/>
            </a:bodyPr>
            <a:lstStyle/>
            <a:p>
              <a:pPr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000" dirty="0">
                  <a:solidFill>
                    <a:schemeClr val="tx1"/>
                  </a:solidFill>
                  <a:latin typeface="Franklin Gothic Book (Основной текст)"/>
                </a:rPr>
                <a:t>Направленность на постоянное улучшение деятельности Общества</a:t>
              </a:r>
            </a:p>
          </p:txBody>
        </p:sp>
        <p:sp>
          <p:nvSpPr>
            <p:cNvPr id="40" name="Стрелка влево 39"/>
            <p:cNvSpPr/>
            <p:nvPr/>
          </p:nvSpPr>
          <p:spPr>
            <a:xfrm rot="11286910">
              <a:off x="1429581" y="2931609"/>
              <a:ext cx="2319813" cy="328607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rgbClr val="618FC5"/>
            </a:solidFill>
            <a:scene3d>
              <a:camera prst="orthographicFront"/>
              <a:lightRig rig="flat" dir="t"/>
            </a:scene3d>
            <a:sp3d z="-190500" prstMaterial="plastic">
              <a:bevelT w="50800" h="50800"/>
              <a:bevelB w="25400" h="25400" prst="angle"/>
            </a:sp3d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Полилиния 9"/>
            <p:cNvSpPr/>
            <p:nvPr/>
          </p:nvSpPr>
          <p:spPr>
            <a:xfrm>
              <a:off x="665214" y="2361922"/>
              <a:ext cx="1258068" cy="877716"/>
            </a:xfrm>
            <a:custGeom>
              <a:avLst/>
              <a:gdLst>
                <a:gd name="connsiteX0" fmla="*/ 0 w 1577324"/>
                <a:gd name="connsiteY0" fmla="*/ 119668 h 1196684"/>
                <a:gd name="connsiteX1" fmla="*/ 119668 w 1577324"/>
                <a:gd name="connsiteY1" fmla="*/ 0 h 1196684"/>
                <a:gd name="connsiteX2" fmla="*/ 1457656 w 1577324"/>
                <a:gd name="connsiteY2" fmla="*/ 0 h 1196684"/>
                <a:gd name="connsiteX3" fmla="*/ 1577324 w 1577324"/>
                <a:gd name="connsiteY3" fmla="*/ 119668 h 1196684"/>
                <a:gd name="connsiteX4" fmla="*/ 1577324 w 1577324"/>
                <a:gd name="connsiteY4" fmla="*/ 1077016 h 1196684"/>
                <a:gd name="connsiteX5" fmla="*/ 1457656 w 1577324"/>
                <a:gd name="connsiteY5" fmla="*/ 1196684 h 1196684"/>
                <a:gd name="connsiteX6" fmla="*/ 119668 w 1577324"/>
                <a:gd name="connsiteY6" fmla="*/ 1196684 h 1196684"/>
                <a:gd name="connsiteX7" fmla="*/ 0 w 1577324"/>
                <a:gd name="connsiteY7" fmla="*/ 1077016 h 1196684"/>
                <a:gd name="connsiteX8" fmla="*/ 0 w 1577324"/>
                <a:gd name="connsiteY8" fmla="*/ 119668 h 11966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77324" h="1196684">
                  <a:moveTo>
                    <a:pt x="0" y="119668"/>
                  </a:moveTo>
                  <a:cubicBezTo>
                    <a:pt x="0" y="53577"/>
                    <a:pt x="53577" y="0"/>
                    <a:pt x="119668" y="0"/>
                  </a:cubicBezTo>
                  <a:lnTo>
                    <a:pt x="1457656" y="0"/>
                  </a:lnTo>
                  <a:cubicBezTo>
                    <a:pt x="1523747" y="0"/>
                    <a:pt x="1577324" y="53577"/>
                    <a:pt x="1577324" y="119668"/>
                  </a:cubicBezTo>
                  <a:lnTo>
                    <a:pt x="1577324" y="1077016"/>
                  </a:lnTo>
                  <a:cubicBezTo>
                    <a:pt x="1577324" y="1143107"/>
                    <a:pt x="1523747" y="1196684"/>
                    <a:pt x="1457656" y="1196684"/>
                  </a:cubicBezTo>
                  <a:lnTo>
                    <a:pt x="119668" y="1196684"/>
                  </a:lnTo>
                  <a:cubicBezTo>
                    <a:pt x="53577" y="1196684"/>
                    <a:pt x="0" y="1143107"/>
                    <a:pt x="0" y="1077016"/>
                  </a:cubicBezTo>
                  <a:lnTo>
                    <a:pt x="0" y="119668"/>
                  </a:lnTo>
                  <a:close/>
                </a:path>
              </a:pathLst>
            </a:custGeom>
            <a:solidFill>
              <a:srgbClr val="DCE3F5"/>
            </a:solidFill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6005" tIns="56005" rIns="56005" bIns="56005" numCol="1" spcCol="1270" anchor="ctr" anchorCtr="0">
              <a:noAutofit/>
            </a:bodyPr>
            <a:lstStyle/>
            <a:p>
              <a:pPr lvl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000" dirty="0">
                  <a:solidFill>
                    <a:schemeClr val="tx1"/>
                  </a:solidFill>
                  <a:latin typeface="Franklin Gothic Book (Основной текст)"/>
                </a:rPr>
                <a:t>Ответственность за управление рисками</a:t>
              </a:r>
            </a:p>
          </p:txBody>
        </p:sp>
        <p:sp>
          <p:nvSpPr>
            <p:cNvPr id="41" name="Стрелка влево 40"/>
            <p:cNvSpPr/>
            <p:nvPr/>
          </p:nvSpPr>
          <p:spPr>
            <a:xfrm rot="13092716">
              <a:off x="1795174" y="2097539"/>
              <a:ext cx="2319813" cy="328607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rgbClr val="618FC5"/>
            </a:solidFill>
            <a:scene3d>
              <a:camera prst="orthographicFront"/>
              <a:lightRig rig="flat" dir="t"/>
            </a:scene3d>
            <a:sp3d z="-190500" prstMaterial="plastic">
              <a:bevelT w="50800" h="50800"/>
              <a:bevelB w="25400" h="25400" prst="angle"/>
            </a:sp3d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Полилиния 11"/>
            <p:cNvSpPr/>
            <p:nvPr/>
          </p:nvSpPr>
          <p:spPr>
            <a:xfrm>
              <a:off x="1375236" y="1337468"/>
              <a:ext cx="1489412" cy="747267"/>
            </a:xfrm>
            <a:custGeom>
              <a:avLst/>
              <a:gdLst>
                <a:gd name="connsiteX0" fmla="*/ 0 w 1797949"/>
                <a:gd name="connsiteY0" fmla="*/ 105531 h 1055305"/>
                <a:gd name="connsiteX1" fmla="*/ 105531 w 1797949"/>
                <a:gd name="connsiteY1" fmla="*/ 0 h 1055305"/>
                <a:gd name="connsiteX2" fmla="*/ 1692419 w 1797949"/>
                <a:gd name="connsiteY2" fmla="*/ 0 h 1055305"/>
                <a:gd name="connsiteX3" fmla="*/ 1797950 w 1797949"/>
                <a:gd name="connsiteY3" fmla="*/ 105531 h 1055305"/>
                <a:gd name="connsiteX4" fmla="*/ 1797949 w 1797949"/>
                <a:gd name="connsiteY4" fmla="*/ 949775 h 1055305"/>
                <a:gd name="connsiteX5" fmla="*/ 1692418 w 1797949"/>
                <a:gd name="connsiteY5" fmla="*/ 1055306 h 1055305"/>
                <a:gd name="connsiteX6" fmla="*/ 105531 w 1797949"/>
                <a:gd name="connsiteY6" fmla="*/ 1055305 h 1055305"/>
                <a:gd name="connsiteX7" fmla="*/ 0 w 1797949"/>
                <a:gd name="connsiteY7" fmla="*/ 949774 h 1055305"/>
                <a:gd name="connsiteX8" fmla="*/ 0 w 1797949"/>
                <a:gd name="connsiteY8" fmla="*/ 105531 h 10553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97949" h="1055305">
                  <a:moveTo>
                    <a:pt x="0" y="105531"/>
                  </a:moveTo>
                  <a:cubicBezTo>
                    <a:pt x="0" y="47248"/>
                    <a:pt x="47248" y="0"/>
                    <a:pt x="105531" y="0"/>
                  </a:cubicBezTo>
                  <a:lnTo>
                    <a:pt x="1692419" y="0"/>
                  </a:lnTo>
                  <a:cubicBezTo>
                    <a:pt x="1750702" y="0"/>
                    <a:pt x="1797950" y="47248"/>
                    <a:pt x="1797950" y="105531"/>
                  </a:cubicBezTo>
                  <a:cubicBezTo>
                    <a:pt x="1797950" y="386946"/>
                    <a:pt x="1797949" y="668360"/>
                    <a:pt x="1797949" y="949775"/>
                  </a:cubicBezTo>
                  <a:cubicBezTo>
                    <a:pt x="1797949" y="1008058"/>
                    <a:pt x="1750701" y="1055306"/>
                    <a:pt x="1692418" y="1055306"/>
                  </a:cubicBezTo>
                  <a:lnTo>
                    <a:pt x="105531" y="1055305"/>
                  </a:lnTo>
                  <a:cubicBezTo>
                    <a:pt x="47248" y="1055305"/>
                    <a:pt x="0" y="1008057"/>
                    <a:pt x="0" y="949774"/>
                  </a:cubicBezTo>
                  <a:lnTo>
                    <a:pt x="0" y="105531"/>
                  </a:lnTo>
                  <a:close/>
                </a:path>
              </a:pathLst>
            </a:custGeom>
            <a:solidFill>
              <a:srgbClr val="DCE3F5"/>
            </a:solidFill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1864" tIns="51864" rIns="51864" bIns="51864" numCol="1" spcCol="1270" anchor="ctr" anchorCtr="0">
              <a:noAutofit/>
            </a:bodyPr>
            <a:lstStyle/>
            <a:p>
              <a:pPr lvl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000" dirty="0" smtClean="0">
                  <a:solidFill>
                    <a:schemeClr val="tx1"/>
                  </a:solidFill>
                  <a:latin typeface="Franklin Gothic Book (Основной текст)"/>
                </a:rPr>
                <a:t>Оптимальность в соотношении затрат на внедрение мероприятий и эффекта от их реализации</a:t>
              </a:r>
              <a:endParaRPr lang="ru-RU" sz="1000" dirty="0">
                <a:solidFill>
                  <a:schemeClr val="tx1"/>
                </a:solidFill>
                <a:latin typeface="Franklin Gothic Book (Основной текст)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681642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Группа 19"/>
          <p:cNvGrpSpPr/>
          <p:nvPr/>
        </p:nvGrpSpPr>
        <p:grpSpPr>
          <a:xfrm>
            <a:off x="1635673" y="1928915"/>
            <a:ext cx="6664147" cy="3965366"/>
            <a:chOff x="3455585" y="442652"/>
            <a:chExt cx="4996552" cy="3487888"/>
          </a:xfrm>
          <a:solidFill>
            <a:srgbClr val="DCE3F5"/>
          </a:solidFill>
        </p:grpSpPr>
        <p:sp>
          <p:nvSpPr>
            <p:cNvPr id="21" name="Прямоугольник 20"/>
            <p:cNvSpPr/>
            <p:nvPr/>
          </p:nvSpPr>
          <p:spPr>
            <a:xfrm>
              <a:off x="5141422" y="442652"/>
              <a:ext cx="1554480" cy="573578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633062">
                <a:defRPr/>
              </a:pPr>
              <a:r>
                <a:rPr lang="ru-RU" sz="1200" kern="0" dirty="0">
                  <a:solidFill>
                    <a:prstClr val="black"/>
                  </a:solidFill>
                  <a:latin typeface="Franklin Gothic Book (Основной текст)"/>
                </a:rPr>
                <a:t>Совет директоров</a:t>
              </a:r>
            </a:p>
          </p:txBody>
        </p:sp>
        <p:sp>
          <p:nvSpPr>
            <p:cNvPr id="39" name="Прямоугольник 38"/>
            <p:cNvSpPr/>
            <p:nvPr/>
          </p:nvSpPr>
          <p:spPr>
            <a:xfrm>
              <a:off x="3455585" y="926866"/>
              <a:ext cx="1554480" cy="509733"/>
            </a:xfrm>
            <a:prstGeom prst="rect">
              <a:avLst/>
            </a:prstGeom>
            <a:solidFill>
              <a:srgbClr val="DCE3F5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633062">
                <a:defRPr/>
              </a:pPr>
              <a:r>
                <a:rPr lang="ru-RU" sz="1200" kern="0" dirty="0">
                  <a:solidFill>
                    <a:schemeClr val="tx1"/>
                  </a:solidFill>
                  <a:latin typeface="Franklin Gothic Book (Основной текст)"/>
                </a:rPr>
                <a:t>Комитет по </a:t>
              </a:r>
              <a:r>
                <a:rPr lang="ru-RU" sz="1200" kern="0" dirty="0" smtClean="0">
                  <a:solidFill>
                    <a:schemeClr val="tx1"/>
                  </a:solidFill>
                  <a:latin typeface="Franklin Gothic Book (Основной текст)"/>
                </a:rPr>
                <a:t>стратегии </a:t>
              </a:r>
            </a:p>
            <a:p>
              <a:pPr algn="ctr" defTabSz="633062">
                <a:defRPr/>
              </a:pPr>
              <a:r>
                <a:rPr lang="ru-RU" sz="1200" kern="0" dirty="0" smtClean="0">
                  <a:solidFill>
                    <a:schemeClr val="tx1"/>
                  </a:solidFill>
                  <a:latin typeface="Franklin Gothic Book (Основной текст)"/>
                </a:rPr>
                <a:t>Совета директоров</a:t>
              </a:r>
              <a:endParaRPr lang="ru-RU" sz="1200" kern="0" dirty="0">
                <a:solidFill>
                  <a:schemeClr val="tx1"/>
                </a:solidFill>
                <a:latin typeface="Franklin Gothic Book (Основной текст)"/>
              </a:endParaRPr>
            </a:p>
          </p:txBody>
        </p:sp>
        <p:sp>
          <p:nvSpPr>
            <p:cNvPr id="40" name="Прямоугольник 39"/>
            <p:cNvSpPr/>
            <p:nvPr/>
          </p:nvSpPr>
          <p:spPr>
            <a:xfrm>
              <a:off x="5141422" y="1324495"/>
              <a:ext cx="1554480" cy="573578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633062">
                <a:defRPr/>
              </a:pPr>
              <a:r>
                <a:rPr lang="ru-RU" sz="1200" kern="0" dirty="0">
                  <a:solidFill>
                    <a:prstClr val="black"/>
                  </a:solidFill>
                  <a:latin typeface="Franklin Gothic Book (Основной текст)"/>
                </a:rPr>
                <a:t>Генеральный директор</a:t>
              </a:r>
            </a:p>
          </p:txBody>
        </p:sp>
        <p:sp>
          <p:nvSpPr>
            <p:cNvPr id="41" name="Прямоугольник 40"/>
            <p:cNvSpPr/>
            <p:nvPr/>
          </p:nvSpPr>
          <p:spPr>
            <a:xfrm>
              <a:off x="5110942" y="2206338"/>
              <a:ext cx="1554480" cy="573578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633062">
                <a:defRPr/>
              </a:pPr>
              <a:r>
                <a:rPr lang="ru-RU" sz="1200" kern="0" dirty="0">
                  <a:solidFill>
                    <a:prstClr val="black"/>
                  </a:solidFill>
                  <a:latin typeface="Franklin Gothic Book (Основной текст)"/>
                </a:rPr>
                <a:t>Владельцы рисков</a:t>
              </a:r>
            </a:p>
          </p:txBody>
        </p:sp>
        <p:sp>
          <p:nvSpPr>
            <p:cNvPr id="43" name="Прямоугольник 42"/>
            <p:cNvSpPr/>
            <p:nvPr/>
          </p:nvSpPr>
          <p:spPr>
            <a:xfrm>
              <a:off x="6897657" y="2206337"/>
              <a:ext cx="1554480" cy="881843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633062">
                <a:defRPr/>
              </a:pPr>
              <a:r>
                <a:rPr lang="ru-RU" sz="1200" kern="0" dirty="0" smtClean="0">
                  <a:solidFill>
                    <a:prstClr val="black"/>
                  </a:solidFill>
                  <a:latin typeface="Franklin Gothic Book (Основной текст)"/>
                </a:rPr>
                <a:t>Управление внутреннего контроля и управления рисками</a:t>
              </a:r>
              <a:endParaRPr lang="ru-RU" sz="1200" kern="0" dirty="0">
                <a:solidFill>
                  <a:prstClr val="black"/>
                </a:solidFill>
                <a:latin typeface="Franklin Gothic Book (Основной текст)"/>
              </a:endParaRPr>
            </a:p>
          </p:txBody>
        </p:sp>
        <p:sp>
          <p:nvSpPr>
            <p:cNvPr id="44" name="Прямоугольник 43"/>
            <p:cNvSpPr/>
            <p:nvPr/>
          </p:nvSpPr>
          <p:spPr>
            <a:xfrm>
              <a:off x="5099859" y="3088181"/>
              <a:ext cx="1554480" cy="842359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633062">
                <a:defRPr/>
              </a:pPr>
              <a:r>
                <a:rPr lang="ru-RU" sz="1200" kern="0" dirty="0">
                  <a:solidFill>
                    <a:prstClr val="black"/>
                  </a:solidFill>
                  <a:latin typeface="Franklin Gothic Book (Основной текст)"/>
                </a:rPr>
                <a:t>Исполнители мероприятий </a:t>
              </a:r>
              <a:endParaRPr lang="ru-RU" sz="1200" kern="0" dirty="0" smtClean="0">
                <a:solidFill>
                  <a:prstClr val="black"/>
                </a:solidFill>
                <a:latin typeface="Franklin Gothic Book (Основной текст)"/>
              </a:endParaRPr>
            </a:p>
            <a:p>
              <a:pPr algn="ctr" defTabSz="633062">
                <a:defRPr/>
              </a:pPr>
              <a:r>
                <a:rPr lang="ru-RU" sz="1200" kern="0" dirty="0" smtClean="0">
                  <a:solidFill>
                    <a:prstClr val="black"/>
                  </a:solidFill>
                  <a:latin typeface="Franklin Gothic Book (Основной текст)"/>
                </a:rPr>
                <a:t>по </a:t>
              </a:r>
              <a:r>
                <a:rPr lang="ru-RU" sz="1200" kern="0" dirty="0">
                  <a:solidFill>
                    <a:prstClr val="black"/>
                  </a:solidFill>
                  <a:latin typeface="Franklin Gothic Book (Основной текст)"/>
                </a:rPr>
                <a:t>управлению рисками</a:t>
              </a:r>
            </a:p>
          </p:txBody>
        </p:sp>
        <p:cxnSp>
          <p:nvCxnSpPr>
            <p:cNvPr id="46" name="Соединительная линия уступом 45"/>
            <p:cNvCxnSpPr>
              <a:stCxn id="21" idx="2"/>
              <a:endCxn id="40" idx="0"/>
            </p:cNvCxnSpPr>
            <p:nvPr/>
          </p:nvCxnSpPr>
          <p:spPr>
            <a:xfrm rot="5400000">
              <a:off x="5764530" y="1170362"/>
              <a:ext cx="308265" cy="12700"/>
            </a:xfrm>
            <a:prstGeom prst="bentConnector3">
              <a:avLst>
                <a:gd name="adj1" fmla="val -6443"/>
              </a:avLst>
            </a:prstGeom>
            <a:grpFill/>
            <a:ln w="19050" cap="flat" cmpd="sng" algn="ctr">
              <a:solidFill>
                <a:srgbClr val="4472C4"/>
              </a:solidFill>
              <a:prstDash val="solid"/>
              <a:miter lim="800000"/>
              <a:tailEnd type="triangle"/>
            </a:ln>
            <a:effectLst/>
          </p:spPr>
        </p:cxnSp>
        <p:cxnSp>
          <p:nvCxnSpPr>
            <p:cNvPr id="48" name="Соединительная линия уступом 47"/>
            <p:cNvCxnSpPr>
              <a:stCxn id="40" idx="3"/>
              <a:endCxn id="43" idx="0"/>
            </p:cNvCxnSpPr>
            <p:nvPr/>
          </p:nvCxnSpPr>
          <p:spPr>
            <a:xfrm>
              <a:off x="6695902" y="1611284"/>
              <a:ext cx="978996" cy="595053"/>
            </a:xfrm>
            <a:prstGeom prst="bentConnector2">
              <a:avLst/>
            </a:prstGeom>
            <a:grpFill/>
            <a:ln w="19050" cap="flat" cmpd="sng" algn="ctr">
              <a:solidFill>
                <a:srgbClr val="4472C4"/>
              </a:solidFill>
              <a:prstDash val="solid"/>
              <a:miter lim="800000"/>
              <a:tailEnd type="triangle"/>
            </a:ln>
            <a:effectLst/>
          </p:spPr>
        </p:cxnSp>
        <p:cxnSp>
          <p:nvCxnSpPr>
            <p:cNvPr id="49" name="Соединительная линия уступом 48"/>
            <p:cNvCxnSpPr>
              <a:stCxn id="40" idx="1"/>
              <a:endCxn id="41" idx="1"/>
            </p:cNvCxnSpPr>
            <p:nvPr/>
          </p:nvCxnSpPr>
          <p:spPr>
            <a:xfrm rot="10800000" flipV="1">
              <a:off x="5110942" y="1611283"/>
              <a:ext cx="30480" cy="881843"/>
            </a:xfrm>
            <a:prstGeom prst="bentConnector3">
              <a:avLst>
                <a:gd name="adj1" fmla="val 624351"/>
              </a:avLst>
            </a:prstGeom>
            <a:grpFill/>
            <a:ln w="19050" cap="flat" cmpd="sng" algn="ctr">
              <a:solidFill>
                <a:srgbClr val="4472C4"/>
              </a:solidFill>
              <a:prstDash val="solid"/>
              <a:miter lim="800000"/>
              <a:tailEnd type="triangle"/>
            </a:ln>
            <a:effectLst/>
          </p:spPr>
        </p:cxnSp>
        <p:cxnSp>
          <p:nvCxnSpPr>
            <p:cNvPr id="50" name="Соединительная линия уступом 49"/>
            <p:cNvCxnSpPr>
              <a:stCxn id="40" idx="1"/>
              <a:endCxn id="44" idx="1"/>
            </p:cNvCxnSpPr>
            <p:nvPr/>
          </p:nvCxnSpPr>
          <p:spPr>
            <a:xfrm rot="10800000" flipV="1">
              <a:off x="5099859" y="1611283"/>
              <a:ext cx="41563" cy="1898077"/>
            </a:xfrm>
            <a:prstGeom prst="bentConnector3">
              <a:avLst>
                <a:gd name="adj1" fmla="val 450055"/>
              </a:avLst>
            </a:prstGeom>
            <a:grpFill/>
            <a:ln w="19050" cap="flat" cmpd="sng" algn="ctr">
              <a:solidFill>
                <a:srgbClr val="4472C4"/>
              </a:solidFill>
              <a:prstDash val="solid"/>
              <a:miter lim="800000"/>
              <a:tailEnd type="triangle"/>
            </a:ln>
            <a:effectLst/>
          </p:spPr>
        </p:cxnSp>
        <p:cxnSp>
          <p:nvCxnSpPr>
            <p:cNvPr id="51" name="Соединительная линия уступом 50"/>
            <p:cNvCxnSpPr>
              <a:stCxn id="21" idx="1"/>
              <a:endCxn id="39" idx="0"/>
            </p:cNvCxnSpPr>
            <p:nvPr/>
          </p:nvCxnSpPr>
          <p:spPr>
            <a:xfrm rot="10800000" flipV="1">
              <a:off x="4232825" y="729441"/>
              <a:ext cx="908597" cy="197425"/>
            </a:xfrm>
            <a:prstGeom prst="bentConnector2">
              <a:avLst/>
            </a:prstGeom>
            <a:grpFill/>
            <a:ln w="19050" cap="flat" cmpd="sng" algn="ctr">
              <a:solidFill>
                <a:srgbClr val="4472C4"/>
              </a:solidFill>
              <a:prstDash val="solid"/>
              <a:miter lim="800000"/>
              <a:tailEnd type="triangle"/>
            </a:ln>
            <a:effectLst/>
          </p:spPr>
        </p:cxnSp>
      </p:grpSp>
      <p:sp>
        <p:nvSpPr>
          <p:cNvPr id="18" name="Название 1"/>
          <p:cNvSpPr txBox="1">
            <a:spLocks/>
          </p:cNvSpPr>
          <p:nvPr/>
        </p:nvSpPr>
        <p:spPr>
          <a:xfrm>
            <a:off x="1887921" y="340529"/>
            <a:ext cx="7256079" cy="490902"/>
          </a:xfrm>
          <a:prstGeom prst="rect">
            <a:avLst/>
          </a:prstGeom>
        </p:spPr>
        <p:txBody>
          <a:bodyPr vert="horz" lIns="84406" tIns="42203" rIns="84406" bIns="42203" rtlCol="0" anchor="ctr">
            <a:normAutofit/>
          </a:bodyPr>
          <a:lstStyle>
            <a:lvl1pPr algn="ctr" defTabSz="342900" rtl="0" eaLnBrk="1" latinLnBrk="0" hangingPunct="1"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422041"/>
            <a:r>
              <a:rPr lang="ru-RU" sz="1846" dirty="0" smtClean="0">
                <a:latin typeface="Franklin Gothic Medium (Заголовки)"/>
                <a:ea typeface="+mn-ea"/>
                <a:cs typeface="Traditional Arabic" panose="02020603050405020304" pitchFamily="18" charset="-78"/>
              </a:rPr>
              <a:t>УЧАСТНИКИ СИСТЕМЫ </a:t>
            </a:r>
            <a:r>
              <a:rPr lang="ru-RU" sz="1846" dirty="0">
                <a:latin typeface="Franklin Gothic Medium (Заголовки)"/>
                <a:ea typeface="+mn-ea"/>
                <a:cs typeface="Traditional Arabic" panose="02020603050405020304" pitchFamily="18" charset="-78"/>
              </a:rPr>
              <a:t>УПРАВЛЕНИЯ РИСКАМИ ОБЩЕСТВА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1722672" y="4936605"/>
            <a:ext cx="1868522" cy="957676"/>
          </a:xfrm>
          <a:prstGeom prst="rect">
            <a:avLst/>
          </a:prstGeom>
          <a:solidFill>
            <a:srgbClr val="DCE3F5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633062">
              <a:defRPr/>
            </a:pPr>
            <a:r>
              <a:rPr lang="ru-RU" sz="1200" kern="0" dirty="0" smtClean="0">
                <a:solidFill>
                  <a:prstClr val="black"/>
                </a:solidFill>
                <a:latin typeface="Franklin Gothic Book (Основной текст)"/>
              </a:rPr>
              <a:t>Управление </a:t>
            </a:r>
            <a:r>
              <a:rPr lang="ru-RU" sz="1200" kern="0" dirty="0">
                <a:solidFill>
                  <a:prstClr val="black"/>
                </a:solidFill>
                <a:latin typeface="Franklin Gothic Book (Основной текст)"/>
              </a:rPr>
              <a:t>внутреннего аудита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6226535" y="1920789"/>
            <a:ext cx="2073285" cy="659317"/>
          </a:xfrm>
          <a:prstGeom prst="rect">
            <a:avLst/>
          </a:prstGeom>
          <a:solidFill>
            <a:srgbClr val="DCE3F5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633062">
              <a:defRPr/>
            </a:pPr>
            <a:r>
              <a:rPr lang="ru-RU" sz="1200" kern="0" dirty="0">
                <a:solidFill>
                  <a:prstClr val="black"/>
                </a:solidFill>
                <a:latin typeface="Franklin Gothic Book (Основной текст)"/>
              </a:rPr>
              <a:t>Ревизионная комиссия</a:t>
            </a:r>
          </a:p>
        </p:txBody>
      </p:sp>
      <p:cxnSp>
        <p:nvCxnSpPr>
          <p:cNvPr id="8" name="Прямая со стрелкой 7"/>
          <p:cNvCxnSpPr/>
          <p:nvPr/>
        </p:nvCxnSpPr>
        <p:spPr>
          <a:xfrm flipH="1">
            <a:off x="2643075" y="3136720"/>
            <a:ext cx="4616" cy="1799885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2643075" y="3136720"/>
            <a:ext cx="1212764" cy="9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 стрелкой 59"/>
          <p:cNvCxnSpPr>
            <a:endCxn id="22" idx="1"/>
          </p:cNvCxnSpPr>
          <p:nvPr/>
        </p:nvCxnSpPr>
        <p:spPr>
          <a:xfrm>
            <a:off x="1226928" y="5415443"/>
            <a:ext cx="49574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 flipV="1">
            <a:off x="1217964" y="1702367"/>
            <a:ext cx="17929" cy="371307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/>
          <p:nvPr/>
        </p:nvCxnSpPr>
        <p:spPr>
          <a:xfrm>
            <a:off x="1235893" y="1683816"/>
            <a:ext cx="3684306" cy="1129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единительная линия 71"/>
          <p:cNvCxnSpPr/>
          <p:nvPr/>
        </p:nvCxnSpPr>
        <p:spPr>
          <a:xfrm flipH="1">
            <a:off x="4911728" y="1704281"/>
            <a:ext cx="2" cy="21650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9071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азвание 1"/>
          <p:cNvSpPr txBox="1">
            <a:spLocks/>
          </p:cNvSpPr>
          <p:nvPr/>
        </p:nvSpPr>
        <p:spPr>
          <a:xfrm>
            <a:off x="1869872" y="340229"/>
            <a:ext cx="7257379" cy="60540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342900" rtl="0" eaLnBrk="1" latinLnBrk="0" hangingPunct="1"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700" dirty="0" smtClean="0">
                <a:latin typeface="Franklin Gothic Medium (Заголовки)"/>
                <a:ea typeface="+mn-ea"/>
                <a:cs typeface="Traditional Arabic" panose="02020603050405020304" pitchFamily="18" charset="-78"/>
              </a:rPr>
              <a:t>ОТВЕТСТВЕННОСТЬ УЧАСТНИКОВ СИСТЕМЫ УПРАВЛЕНИЯ РИСКАМИ</a:t>
            </a:r>
            <a:endParaRPr lang="ru-RU" sz="1700" dirty="0">
              <a:latin typeface="Franklin Gothic Medium (Заголовки)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4" name="Номер слайда 1"/>
          <p:cNvSpPr txBox="1">
            <a:spLocks/>
          </p:cNvSpPr>
          <p:nvPr/>
        </p:nvSpPr>
        <p:spPr>
          <a:xfrm>
            <a:off x="8600757" y="6359765"/>
            <a:ext cx="360363" cy="2603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B6676DBC-D70F-4123-804A-EA0D4450D07D}" type="slidenum">
              <a:rPr lang="ru-RU" smtClean="0"/>
              <a:pPr>
                <a:defRPr/>
              </a:pPr>
              <a:t>4</a:t>
            </a:fld>
            <a:endParaRPr lang="ru-RU" dirty="0"/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972310075"/>
              </p:ext>
            </p:extLst>
          </p:nvPr>
        </p:nvGraphicFramePr>
        <p:xfrm>
          <a:off x="462621" y="1055134"/>
          <a:ext cx="8664630" cy="5472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978414" y="1090227"/>
            <a:ext cx="367344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1100" dirty="0" smtClean="0">
                <a:latin typeface="Franklin Gothic Book (Основной текст)"/>
              </a:rPr>
              <a:t>Рассмотрение и утверждение внутренних  документов Общества, определяющих стратегию, организацию и развитие СУР, анализ структуры рисков, мероприятий по управлению существенными рисками, рассмотрение Отчётов по управлению рисками</a:t>
            </a:r>
            <a:endParaRPr lang="ru-RU" sz="1100" dirty="0">
              <a:latin typeface="Franklin Gothic Book (Основной текст)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38675" y="2188294"/>
            <a:ext cx="8352928" cy="0"/>
          </a:xfrm>
          <a:prstGeom prst="line">
            <a:avLst/>
          </a:prstGeom>
          <a:ln w="25400">
            <a:solidFill>
              <a:srgbClr val="0070C0"/>
            </a:solidFill>
            <a:prstDash val="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950181" y="2194662"/>
            <a:ext cx="635796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dirty="0" smtClean="0">
                <a:latin typeface="Franklin Gothic Book (Основной текст)"/>
              </a:rPr>
              <a:t>Обеспечение, создание и поддержание функционирования эффективной СУР, формирование направлений и планов развития и совершенствования СУР, подготовка отчётов об организации, функционировании и эффективности СУР для СД, рассмотрение результатов внутренней оценки эффективности СУР</a:t>
            </a:r>
            <a:endParaRPr lang="ru-RU" sz="1100" dirty="0">
              <a:latin typeface="Franklin Gothic Book (Основной текст)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73076" y="1360946"/>
            <a:ext cx="209084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dirty="0" smtClean="0">
                <a:latin typeface="Franklin Gothic Book (Основной текст)"/>
              </a:rPr>
              <a:t>Совет директоров Общества/ </a:t>
            </a:r>
            <a:r>
              <a:rPr lang="ru-RU" sz="1400" dirty="0" smtClean="0">
                <a:solidFill>
                  <a:schemeClr val="tx1"/>
                </a:solidFill>
                <a:latin typeface="Franklin Gothic Book (Основной текст)"/>
              </a:rPr>
              <a:t>Комитет </a:t>
            </a:r>
            <a:r>
              <a:rPr lang="ru-RU" sz="1400" dirty="0">
                <a:solidFill>
                  <a:schemeClr val="tx1"/>
                </a:solidFill>
                <a:latin typeface="Franklin Gothic Book (Основной текст)"/>
              </a:rPr>
              <a:t>по </a:t>
            </a:r>
            <a:r>
              <a:rPr lang="ru-RU" sz="1400" dirty="0" smtClean="0">
                <a:solidFill>
                  <a:schemeClr val="tx1"/>
                </a:solidFill>
                <a:latin typeface="Franklin Gothic Book (Основной текст)"/>
              </a:rPr>
              <a:t>стратегии</a:t>
            </a:r>
            <a:endParaRPr lang="ru-RU" dirty="0">
              <a:solidFill>
                <a:schemeClr val="tx1"/>
              </a:solidFill>
              <a:latin typeface="Franklin Gothic Book (Основной текст)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638675" y="2926958"/>
            <a:ext cx="8352928" cy="0"/>
          </a:xfrm>
          <a:prstGeom prst="line">
            <a:avLst/>
          </a:prstGeom>
          <a:ln w="25400">
            <a:solidFill>
              <a:srgbClr val="0070C0"/>
            </a:solidFill>
            <a:prstDash val="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73076" y="2209108"/>
            <a:ext cx="177710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latin typeface="Franklin Gothic Book (Основной текст)"/>
              </a:rPr>
              <a:t>Г</a:t>
            </a:r>
            <a:r>
              <a:rPr lang="ru-RU" sz="1400" dirty="0" smtClean="0">
                <a:latin typeface="Franklin Gothic Book (Основной текст)"/>
              </a:rPr>
              <a:t>енеральный директор  Общества</a:t>
            </a:r>
            <a:endParaRPr lang="ru-RU" dirty="0">
              <a:latin typeface="Franklin Gothic Book (Основной текст)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464949" y="3349965"/>
            <a:ext cx="4700379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spcAft>
                <a:spcPts val="0"/>
              </a:spcAft>
            </a:pPr>
            <a:r>
              <a:rPr lang="ru-RU" sz="1100" dirty="0" smtClean="0">
                <a:latin typeface="Franklin Gothic Book (Основной текст)"/>
              </a:rPr>
              <a:t>Своевременное выявление и оценка риска,</a:t>
            </a:r>
          </a:p>
          <a:p>
            <a:pPr lvl="0" algn="ctr">
              <a:spcAft>
                <a:spcPts val="0"/>
              </a:spcAft>
            </a:pPr>
            <a:r>
              <a:rPr lang="ru-RU" sz="1100" dirty="0" smtClean="0">
                <a:latin typeface="Franklin Gothic Book (Основной текст)"/>
              </a:rPr>
              <a:t>выбор метода реагирования на риски,</a:t>
            </a:r>
          </a:p>
          <a:p>
            <a:pPr lvl="0" algn="ctr">
              <a:spcAft>
                <a:spcPts val="0"/>
              </a:spcAft>
            </a:pPr>
            <a:r>
              <a:rPr lang="ru-RU" sz="1100" dirty="0" smtClean="0">
                <a:latin typeface="Franklin Gothic Book (Основной текст)"/>
              </a:rPr>
              <a:t>своевременная разработка и организация  выполнения мероприятий</a:t>
            </a:r>
          </a:p>
          <a:p>
            <a:pPr lvl="0" algn="ctr">
              <a:spcAft>
                <a:spcPts val="0"/>
              </a:spcAft>
            </a:pPr>
            <a:r>
              <a:rPr lang="ru-RU" sz="1100" dirty="0" smtClean="0">
                <a:latin typeface="Franklin Gothic Book (Основной текст)"/>
              </a:rPr>
              <a:t>по управлению рисками, регулярный мониторинг рисков,</a:t>
            </a:r>
          </a:p>
          <a:p>
            <a:pPr lvl="0" algn="ctr">
              <a:spcAft>
                <a:spcPts val="0"/>
              </a:spcAft>
            </a:pPr>
            <a:r>
              <a:rPr lang="ru-RU" sz="1100" dirty="0" smtClean="0">
                <a:latin typeface="Franklin Gothic Book (Основной текст)"/>
              </a:rPr>
              <a:t>обеспечение своевременного информирования исполнительных органов Общества о результатах работы </a:t>
            </a:r>
            <a:r>
              <a:rPr lang="ru-RU" sz="1100" dirty="0">
                <a:latin typeface="Franklin Gothic Book (Основной текст)"/>
              </a:rPr>
              <a:t>по управлению </a:t>
            </a:r>
            <a:r>
              <a:rPr lang="ru-RU" sz="1100" dirty="0" smtClean="0">
                <a:latin typeface="Franklin Gothic Book (Основной текст)"/>
              </a:rPr>
              <a:t>рисками,</a:t>
            </a:r>
          </a:p>
          <a:p>
            <a:pPr lvl="0" algn="ctr">
              <a:spcAft>
                <a:spcPts val="0"/>
              </a:spcAft>
            </a:pPr>
            <a:r>
              <a:rPr lang="ru-RU" sz="1100" dirty="0" smtClean="0">
                <a:latin typeface="Franklin Gothic Book (Основной текст)"/>
              </a:rPr>
              <a:t>обеспечение эффективного взаимодействия с подразделением по управлению рисками в части документов и отчётности, формируемой в рамках деятельности по управлению рисками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19592" y="3214396"/>
            <a:ext cx="2090840" cy="19457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Franklin Gothic Book (Основной текст)"/>
              </a:rPr>
              <a:t>Владелец риска (заместители генерального директора / руководители структурных профильных подразделений)</a:t>
            </a:r>
          </a:p>
          <a:p>
            <a:endParaRPr lang="ru-RU" dirty="0">
              <a:latin typeface="Franklin Gothic Book (Основной текст)"/>
            </a:endParaRP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638675" y="5447622"/>
            <a:ext cx="8352928" cy="0"/>
          </a:xfrm>
          <a:prstGeom prst="line">
            <a:avLst/>
          </a:prstGeom>
          <a:ln w="25400">
            <a:solidFill>
              <a:srgbClr val="0070C0"/>
            </a:solidFill>
            <a:prstDash val="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219592" y="5488174"/>
            <a:ext cx="151853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latin typeface="Franklin Gothic Book (Основной текст)"/>
              </a:rPr>
              <a:t>Исполнители мероприятий по управлению </a:t>
            </a:r>
            <a:r>
              <a:rPr lang="ru-RU" sz="1400" dirty="0" smtClean="0">
                <a:latin typeface="Franklin Gothic Book (Основной текст)"/>
              </a:rPr>
              <a:t>рисками</a:t>
            </a:r>
            <a:endParaRPr lang="ru-RU" sz="1400" dirty="0">
              <a:latin typeface="Franklin Gothic Book (Основной текст)"/>
            </a:endParaRPr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638675" y="6527742"/>
            <a:ext cx="8352928" cy="0"/>
          </a:xfrm>
          <a:prstGeom prst="line">
            <a:avLst/>
          </a:prstGeom>
          <a:ln w="25400">
            <a:solidFill>
              <a:srgbClr val="0070C0"/>
            </a:solidFill>
            <a:prstDash val="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950181" y="5557121"/>
            <a:ext cx="568950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dirty="0" smtClean="0">
                <a:latin typeface="Franklin Gothic Book (Основной текст)"/>
              </a:rPr>
              <a:t>Своевременное выявление и/или минимизация рисков в соответствии с должностными инструкциями и установленными регламентирующими документами, выполнение мероприятий,                                                  направленных </a:t>
            </a:r>
            <a:r>
              <a:rPr lang="ru-RU" sz="1100" dirty="0">
                <a:latin typeface="Franklin Gothic Book (Основной текст)"/>
              </a:rPr>
              <a:t>на управление </a:t>
            </a:r>
            <a:r>
              <a:rPr lang="ru-RU" sz="1100" dirty="0" smtClean="0">
                <a:latin typeface="Franklin Gothic Book (Основной текст)"/>
              </a:rPr>
              <a:t>рисками, своевременно и в полном объёме</a:t>
            </a:r>
            <a:endParaRPr lang="ru-RU" sz="1100" dirty="0">
              <a:latin typeface="Franklin Gothic Book (Основной текст)"/>
            </a:endParaRPr>
          </a:p>
        </p:txBody>
      </p:sp>
    </p:spTree>
    <p:extLst>
      <p:ext uri="{BB962C8B-B14F-4D97-AF65-F5344CB8AC3E}">
        <p14:creationId xmlns:p14="http://schemas.microsoft.com/office/powerpoint/2010/main" val="42588860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азвание 1"/>
          <p:cNvSpPr txBox="1">
            <a:spLocks/>
          </p:cNvSpPr>
          <p:nvPr/>
        </p:nvSpPr>
        <p:spPr>
          <a:xfrm>
            <a:off x="1881352" y="327782"/>
            <a:ext cx="7262648" cy="6733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ctr" defTabSz="342900" rtl="0" eaLnBrk="1" latinLnBrk="0" hangingPunct="1"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000" dirty="0" smtClean="0">
                <a:latin typeface="Franklin Gothic Medium (Заголовки)"/>
                <a:ea typeface="+mn-ea"/>
                <a:cs typeface="Traditional Arabic" panose="02020603050405020304" pitchFamily="18" charset="-78"/>
              </a:rPr>
              <a:t>РОЛЬ </a:t>
            </a:r>
            <a:r>
              <a:rPr lang="ru-RU" sz="2100" dirty="0" smtClean="0">
                <a:latin typeface="Franklin Gothic Medium (Заголовки)"/>
                <a:ea typeface="+mn-ea"/>
                <a:cs typeface="Traditional Arabic" panose="02020603050405020304" pitchFamily="18" charset="-78"/>
              </a:rPr>
              <a:t>ПОДРАЗДЕЛЕНИЯ ПО УПРАВЛЕНИЮ РИСКАМИ  И </a:t>
            </a:r>
          </a:p>
          <a:p>
            <a:r>
              <a:rPr lang="ru-RU" sz="2100" dirty="0" smtClean="0">
                <a:latin typeface="Franklin Gothic Medium (Заголовки)"/>
                <a:ea typeface="+mn-ea"/>
                <a:cs typeface="Traditional Arabic" panose="02020603050405020304" pitchFamily="18" charset="-78"/>
              </a:rPr>
              <a:t>ПОДРАЗДЕЛЕНИЯ </a:t>
            </a:r>
            <a:r>
              <a:rPr lang="ru-RU" sz="2100" dirty="0">
                <a:latin typeface="Franklin Gothic Medium (Заголовки)"/>
                <a:ea typeface="+mn-ea"/>
                <a:cs typeface="Traditional Arabic" panose="02020603050405020304" pitchFamily="18" charset="-78"/>
              </a:rPr>
              <a:t>ВНУТРЕННЕГО АУДИТА В </a:t>
            </a:r>
            <a:r>
              <a:rPr lang="ru-RU" sz="2100" dirty="0" smtClean="0">
                <a:latin typeface="Franklin Gothic Medium (Заголовки)"/>
                <a:ea typeface="+mn-ea"/>
                <a:cs typeface="Traditional Arabic" panose="02020603050405020304" pitchFamily="18" charset="-78"/>
              </a:rPr>
              <a:t>СУР</a:t>
            </a:r>
            <a:endParaRPr lang="ru-RU" sz="2100" dirty="0">
              <a:latin typeface="Franklin Gothic Medium (Заголовки)"/>
              <a:ea typeface="+mn-ea"/>
              <a:cs typeface="Traditional Arabic" panose="02020603050405020304" pitchFamily="18" charset="-78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67221450"/>
              </p:ext>
            </p:extLst>
          </p:nvPr>
        </p:nvGraphicFramePr>
        <p:xfrm>
          <a:off x="332799" y="1230619"/>
          <a:ext cx="8646567" cy="28699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5" name="Группа 4"/>
          <p:cNvGrpSpPr/>
          <p:nvPr/>
        </p:nvGrpSpPr>
        <p:grpSpPr>
          <a:xfrm>
            <a:off x="332799" y="4457134"/>
            <a:ext cx="8646567" cy="520664"/>
            <a:chOff x="-1" y="633304"/>
            <a:chExt cx="8646567" cy="802846"/>
          </a:xfrm>
          <a:solidFill>
            <a:srgbClr val="618FC5"/>
          </a:solidFill>
          <a:scene3d>
            <a:camera prst="orthographicFront"/>
            <a:lightRig rig="flat" dir="t"/>
          </a:scene3d>
        </p:grpSpPr>
        <p:sp>
          <p:nvSpPr>
            <p:cNvPr id="6" name="Прямоугольник 5"/>
            <p:cNvSpPr/>
            <p:nvPr/>
          </p:nvSpPr>
          <p:spPr>
            <a:xfrm>
              <a:off x="-1" y="633304"/>
              <a:ext cx="8646567" cy="765396"/>
            </a:xfrm>
            <a:prstGeom prst="rect">
              <a:avLst/>
            </a:prstGeom>
            <a:grpFill/>
            <a:sp3d prstMaterial="plastic">
              <a:bevelT w="120900" h="88900"/>
              <a:bevelB w="88900" h="31750" prst="angle"/>
            </a:sp3d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TextBox 6"/>
            <p:cNvSpPr txBox="1"/>
            <p:nvPr/>
          </p:nvSpPr>
          <p:spPr>
            <a:xfrm>
              <a:off x="-1" y="670754"/>
              <a:ext cx="8646567" cy="765396"/>
            </a:xfrm>
            <a:prstGeom prst="rect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8016" tIns="108000" rIns="128016" bIns="73152" numCol="1" spcCol="1270" anchor="t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800" dirty="0">
                  <a:solidFill>
                    <a:schemeClr val="tx1"/>
                  </a:solidFill>
                  <a:latin typeface="Franklin Gothic Medium (Заголовки)"/>
                </a:rPr>
                <a:t>УПРАВЛЕНИЕ</a:t>
              </a:r>
              <a:r>
                <a:rPr lang="ru-RU" sz="1800" b="1" kern="1200" dirty="0" smtClean="0">
                  <a:solidFill>
                    <a:schemeClr val="bg1"/>
                  </a:solidFill>
                  <a:latin typeface="Arial Narrow" panose="020B0606020202030204" pitchFamily="34" charset="0"/>
                </a:rPr>
                <a:t> </a:t>
              </a:r>
              <a:r>
                <a:rPr lang="ru-RU" sz="1800" dirty="0">
                  <a:solidFill>
                    <a:schemeClr val="tx1"/>
                  </a:solidFill>
                  <a:latin typeface="Franklin Gothic Medium (Заголовки)"/>
                </a:rPr>
                <a:t>ВНУТРЕННЕГО</a:t>
              </a:r>
              <a:r>
                <a:rPr lang="ru-RU" sz="1800" b="1" kern="1200" dirty="0" smtClean="0">
                  <a:solidFill>
                    <a:schemeClr val="bg1"/>
                  </a:solidFill>
                  <a:latin typeface="Arial Narrow" panose="020B0606020202030204" pitchFamily="34" charset="0"/>
                </a:rPr>
                <a:t> </a:t>
              </a:r>
              <a:r>
                <a:rPr lang="ru-RU" sz="1800" dirty="0">
                  <a:solidFill>
                    <a:schemeClr val="tx1"/>
                  </a:solidFill>
                  <a:latin typeface="Franklin Gothic Medium (Заголовки)"/>
                </a:rPr>
                <a:t>АУДИТА</a:t>
              </a:r>
              <a:r>
                <a:rPr lang="ru-RU" sz="1800" b="1" kern="1200" dirty="0" smtClean="0">
                  <a:solidFill>
                    <a:schemeClr val="tx1"/>
                  </a:solidFill>
                  <a:latin typeface="Arial Narrow" panose="020B0606020202030204" pitchFamily="34" charset="0"/>
                </a:rPr>
                <a:t>:</a:t>
              </a:r>
              <a:endParaRPr lang="ru-RU" sz="1800" b="1" kern="1200" dirty="0">
                <a:solidFill>
                  <a:schemeClr val="tx1"/>
                </a:solidFill>
                <a:latin typeface="Arial Narrow" panose="020B0606020202030204" pitchFamily="34" charset="0"/>
              </a:endParaRPr>
            </a:p>
          </p:txBody>
        </p:sp>
      </p:grpSp>
      <p:grpSp>
        <p:nvGrpSpPr>
          <p:cNvPr id="8" name="Группа 7"/>
          <p:cNvGrpSpPr/>
          <p:nvPr/>
        </p:nvGrpSpPr>
        <p:grpSpPr>
          <a:xfrm>
            <a:off x="332799" y="5004483"/>
            <a:ext cx="8646567" cy="1186162"/>
            <a:chOff x="-1" y="814826"/>
            <a:chExt cx="8646568" cy="2388640"/>
          </a:xfrm>
          <a:scene3d>
            <a:camera prst="orthographicFront"/>
            <a:lightRig rig="flat" dir="t"/>
          </a:scene3d>
        </p:grpSpPr>
        <p:sp>
          <p:nvSpPr>
            <p:cNvPr id="9" name="Прямоугольник 8"/>
            <p:cNvSpPr/>
            <p:nvPr/>
          </p:nvSpPr>
          <p:spPr>
            <a:xfrm>
              <a:off x="0" y="814826"/>
              <a:ext cx="8646567" cy="2388640"/>
            </a:xfrm>
            <a:prstGeom prst="rect">
              <a:avLst/>
            </a:prstGeom>
            <a:sp3d extrusionH="12700" prstMaterial="plastic">
              <a:bevelT w="50800" h="50800"/>
            </a:sp3d>
          </p:spPr>
          <p:style>
            <a:ln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" name="TextBox 9"/>
            <p:cNvSpPr txBox="1"/>
            <p:nvPr/>
          </p:nvSpPr>
          <p:spPr>
            <a:xfrm>
              <a:off x="-1" y="890241"/>
              <a:ext cx="8646568" cy="2313225"/>
            </a:xfrm>
            <a:prstGeom prst="rect">
              <a:avLst/>
            </a:prstGeom>
            <a:solidFill>
              <a:srgbClr val="DCE3F5"/>
            </a:solidFill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4676" tIns="74676" rIns="99568" bIns="112014" numCol="1" spcCol="1270" anchor="ctr" anchorCtr="0">
              <a:noAutofit/>
            </a:bodyPr>
            <a:lstStyle/>
            <a:p>
              <a:pPr marL="114300" lvl="1" indent="-114300" algn="l" defTabSz="622300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har char="••"/>
              </a:pPr>
              <a:r>
                <a:rPr lang="ru-RU" sz="1400" dirty="0">
                  <a:solidFill>
                    <a:schemeClr val="tx1"/>
                  </a:solidFill>
                  <a:latin typeface="Franklin Gothic Book (Основной текст)"/>
                </a:rPr>
                <a:t>внутренняя независимая оценка эффективности СУР и выдача рекомендаций подразделению по управлению рисками, направленных на повышение эффективности и результативности СУР;</a:t>
              </a:r>
            </a:p>
            <a:p>
              <a:pPr marL="114300" lvl="1" indent="-114300" algn="l" defTabSz="622300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har char="••"/>
              </a:pPr>
              <a:r>
                <a:rPr lang="ru-RU" sz="1400" dirty="0">
                  <a:solidFill>
                    <a:schemeClr val="tx1"/>
                  </a:solidFill>
                  <a:latin typeface="Franklin Gothic Book (Основной текст)"/>
                </a:rPr>
                <a:t>информирование исполнительных органов и Совета директоров (уполномоченного комитета при Совете директоров) Общества о состоянии СУР.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408949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0" y="6400254"/>
            <a:ext cx="9144000" cy="365125"/>
          </a:xfrm>
        </p:spPr>
        <p:txBody>
          <a:bodyPr/>
          <a:lstStyle/>
          <a:p>
            <a:pPr algn="ctr"/>
            <a:fld id="{0C7F57C0-2A0C-1749-B550-E7413366F02A}" type="slidenum">
              <a:rPr lang="ru-RU" smtClean="0">
                <a:solidFill>
                  <a:schemeClr val="bg1"/>
                </a:solidFill>
              </a:rPr>
              <a:pPr algn="ctr"/>
              <a:t>6</a:t>
            </a:fld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Название 1"/>
          <p:cNvSpPr txBox="1">
            <a:spLocks/>
          </p:cNvSpPr>
          <p:nvPr/>
        </p:nvSpPr>
        <p:spPr>
          <a:xfrm>
            <a:off x="1881352" y="234065"/>
            <a:ext cx="7262648" cy="6733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342900" rtl="0" eaLnBrk="1" latinLnBrk="0" hangingPunct="1"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000" dirty="0">
                <a:latin typeface="Franklin Gothic Medium (Заголовки)"/>
                <a:ea typeface="+mn-ea"/>
                <a:cs typeface="Traditional Arabic" panose="02020603050405020304" pitchFamily="18" charset="-78"/>
              </a:rPr>
              <a:t>ПРОЦЕСС УПРАВЛЕНИЯ РИСКАМИ ОБЩЕСТВА</a:t>
            </a: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362717170"/>
              </p:ext>
            </p:extLst>
          </p:nvPr>
        </p:nvGraphicFramePr>
        <p:xfrm>
          <a:off x="643207" y="1564909"/>
          <a:ext cx="8123532" cy="48353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86592" y="907396"/>
            <a:ext cx="88367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latin typeface="Franklin Gothic Book (Основной текст)"/>
              </a:rPr>
              <a:t>Управление рисками является непрерывным и цикличным процессом в составе общей системы</a:t>
            </a:r>
            <a:r>
              <a:rPr lang="ru-RU" sz="1600" dirty="0">
                <a:latin typeface="Franklin Gothic Book (Основной текст)"/>
              </a:rPr>
              <a:t> </a:t>
            </a:r>
            <a:r>
              <a:rPr lang="ru-RU" sz="1600" dirty="0" smtClean="0">
                <a:latin typeface="Franklin Gothic Book (Основной текст)"/>
              </a:rPr>
              <a:t>управления </a:t>
            </a:r>
            <a:r>
              <a:rPr lang="ru-RU" sz="1600" dirty="0">
                <a:latin typeface="Franklin Gothic Book (Основной текст)"/>
              </a:rPr>
              <a:t>Обществом, включающим следующие основные этапы</a:t>
            </a:r>
            <a:r>
              <a:rPr lang="ru-RU" sz="1600" dirty="0" smtClean="0">
                <a:latin typeface="Franklin Gothic Book (Основной текст)"/>
              </a:rPr>
              <a:t>.</a:t>
            </a:r>
            <a:endParaRPr lang="ru-RU" sz="1600" dirty="0">
              <a:latin typeface="Franklin Gothic Book (Основной текст)"/>
            </a:endParaRPr>
          </a:p>
        </p:txBody>
      </p:sp>
    </p:spTree>
    <p:extLst>
      <p:ext uri="{BB962C8B-B14F-4D97-AF65-F5344CB8AC3E}">
        <p14:creationId xmlns:p14="http://schemas.microsoft.com/office/powerpoint/2010/main" val="39153684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Прямоугольник 40"/>
          <p:cNvSpPr/>
          <p:nvPr/>
        </p:nvSpPr>
        <p:spPr>
          <a:xfrm>
            <a:off x="505608" y="2943021"/>
            <a:ext cx="2602590" cy="1284921"/>
          </a:xfrm>
          <a:prstGeom prst="rect">
            <a:avLst/>
          </a:prstGeom>
          <a:solidFill>
            <a:srgbClr val="6A9AD2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681"/>
              </a:spcAft>
              <a:tabLst>
                <a:tab pos="838693" algn="l"/>
              </a:tabLst>
            </a:pPr>
            <a:r>
              <a:rPr lang="ru-RU" sz="1400" dirty="0">
                <a:solidFill>
                  <a:schemeClr val="tx1"/>
                </a:solidFill>
                <a:latin typeface="Franklin Gothic Book (Основной текст)"/>
              </a:rPr>
              <a:t>Управлением</a:t>
            </a:r>
            <a:r>
              <a:rPr lang="ru-RU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  <a:r>
              <a:rPr lang="ru-RU" sz="1400" dirty="0">
                <a:solidFill>
                  <a:schemeClr val="tx1"/>
                </a:solidFill>
                <a:latin typeface="Franklin Gothic Book (Основной текст)"/>
              </a:rPr>
              <a:t>внутреннего аудита </a:t>
            </a:r>
            <a:r>
              <a:rPr lang="ru-RU" sz="1400" dirty="0" smtClean="0">
                <a:solidFill>
                  <a:schemeClr val="tx1"/>
                </a:solidFill>
                <a:latin typeface="Franklin Gothic Book (Основной текст)"/>
              </a:rPr>
              <a:t>- ежегодно</a:t>
            </a:r>
            <a:endParaRPr lang="ru-RU" sz="1400" dirty="0">
              <a:solidFill>
                <a:schemeClr val="tx1"/>
              </a:solidFill>
              <a:latin typeface="Franklin Gothic Book (Основной текст)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498024" y="2235915"/>
            <a:ext cx="2602589" cy="50753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Franklin Gothic Book (Основной текст)"/>
              </a:rPr>
              <a:t>Внутренняя независимая оценка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6125434" y="2943021"/>
            <a:ext cx="2602591" cy="1284921"/>
          </a:xfrm>
          <a:prstGeom prst="rect">
            <a:avLst/>
          </a:prstGeom>
          <a:solidFill>
            <a:srgbClr val="6A9AD2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681"/>
              </a:spcAft>
              <a:tabLst>
                <a:tab pos="838693" algn="l"/>
              </a:tabLst>
            </a:pPr>
            <a:r>
              <a:rPr lang="ru-RU" sz="1400" dirty="0">
                <a:solidFill>
                  <a:schemeClr val="tx1"/>
                </a:solidFill>
                <a:latin typeface="Franklin Gothic Book (Основной текст)"/>
              </a:rPr>
              <a:t>Внешним</a:t>
            </a:r>
            <a:r>
              <a:rPr lang="ru-RU" sz="1200" dirty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  <a:r>
              <a:rPr lang="ru-RU" sz="1400" dirty="0">
                <a:solidFill>
                  <a:schemeClr val="tx1"/>
                </a:solidFill>
                <a:latin typeface="Franklin Gothic Book (Основной текст)"/>
              </a:rPr>
              <a:t>независимым консультантом – не реже одного раза в три года</a:t>
            </a:r>
          </a:p>
        </p:txBody>
      </p:sp>
      <p:sp>
        <p:nvSpPr>
          <p:cNvPr id="31" name="Прямоугольник 30"/>
          <p:cNvSpPr/>
          <p:nvPr/>
        </p:nvSpPr>
        <p:spPr>
          <a:xfrm>
            <a:off x="3318049" y="2943021"/>
            <a:ext cx="2597534" cy="1284922"/>
          </a:xfrm>
          <a:prstGeom prst="rect">
            <a:avLst/>
          </a:prstGeom>
          <a:solidFill>
            <a:srgbClr val="6A9AD2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ru-RU" sz="1150" dirty="0">
                <a:solidFill>
                  <a:schemeClr val="tx1"/>
                </a:solidFill>
                <a:latin typeface="Franklin Gothic Book (Основной текст)"/>
              </a:rPr>
              <a:t>Владельцами рисков – ежеквартально </a:t>
            </a:r>
          </a:p>
          <a:p>
            <a:pPr algn="ctr">
              <a:spcAft>
                <a:spcPts val="600"/>
              </a:spcAft>
            </a:pPr>
            <a:r>
              <a:rPr lang="ru-RU" sz="1150" dirty="0">
                <a:solidFill>
                  <a:schemeClr val="tx1"/>
                </a:solidFill>
                <a:latin typeface="Franklin Gothic Book (Основной текст)"/>
              </a:rPr>
              <a:t>Управлением внутреннего </a:t>
            </a:r>
            <a:r>
              <a:rPr lang="ru-RU" sz="1150" dirty="0" smtClean="0">
                <a:solidFill>
                  <a:schemeClr val="tx1"/>
                </a:solidFill>
                <a:latin typeface="Franklin Gothic Book (Основной текст)"/>
              </a:rPr>
              <a:t>контроля и </a:t>
            </a:r>
            <a:r>
              <a:rPr lang="ru-RU" sz="1150" dirty="0">
                <a:solidFill>
                  <a:schemeClr val="tx1"/>
                </a:solidFill>
                <a:latin typeface="Franklin Gothic Book (Основной текст)"/>
              </a:rPr>
              <a:t>управления </a:t>
            </a:r>
            <a:r>
              <a:rPr lang="ru-RU" sz="1150" dirty="0" smtClean="0">
                <a:solidFill>
                  <a:schemeClr val="tx1"/>
                </a:solidFill>
                <a:latin typeface="Franklin Gothic Book (Основной текст)"/>
              </a:rPr>
              <a:t>рисками– </a:t>
            </a:r>
            <a:r>
              <a:rPr lang="ru-RU" sz="1150" dirty="0">
                <a:solidFill>
                  <a:schemeClr val="tx1"/>
                </a:solidFill>
                <a:latin typeface="Franklin Gothic Book (Основной текст)"/>
              </a:rPr>
              <a:t>не реже одного раза в полугодие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3318049" y="2235915"/>
            <a:ext cx="2597534" cy="50753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Franklin Gothic Book (Основной текст)"/>
              </a:rPr>
              <a:t>Самооценка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498024" y="1419177"/>
            <a:ext cx="8232529" cy="536280"/>
          </a:xfrm>
          <a:prstGeom prst="rect">
            <a:avLst/>
          </a:prstGeom>
          <a:solidFill>
            <a:srgbClr val="6A9AD2"/>
          </a:solidFill>
          <a:ln>
            <a:solidFill>
              <a:schemeClr val="bg1"/>
            </a:solidFill>
          </a:ln>
          <a:effectLst/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>
                <a:solidFill>
                  <a:schemeClr val="tx1"/>
                </a:solidFill>
                <a:latin typeface="Franklin Gothic Book (Основной текст)"/>
              </a:rPr>
              <a:t>Формы оценки эффективности СУР</a:t>
            </a:r>
          </a:p>
        </p:txBody>
      </p:sp>
      <p:sp>
        <p:nvSpPr>
          <p:cNvPr id="19" name="Название 1"/>
          <p:cNvSpPr txBox="1">
            <a:spLocks/>
          </p:cNvSpPr>
          <p:nvPr/>
        </p:nvSpPr>
        <p:spPr>
          <a:xfrm>
            <a:off x="1019502" y="255516"/>
            <a:ext cx="8124497" cy="6733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342900" rtl="0" eaLnBrk="1" latinLnBrk="0" hangingPunct="1"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dirty="0" smtClean="0">
                <a:latin typeface="Franklin Gothic Medium (Заголовки)"/>
                <a:ea typeface="+mn-ea"/>
                <a:cs typeface="Traditional Arabic" panose="02020603050405020304" pitchFamily="18" charset="-78"/>
              </a:rPr>
              <a:t>ОЦЕНКА ЭФФЕКТИВНОСТИ СУР</a:t>
            </a:r>
            <a:endParaRPr lang="ru-RU" sz="2400" dirty="0">
              <a:latin typeface="Franklin Gothic Medium (Заголовки)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6133019" y="2235915"/>
            <a:ext cx="2597534" cy="50753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Franklin Gothic Book (Основной текст)"/>
              </a:rPr>
              <a:t>Внешняя</a:t>
            </a:r>
            <a:r>
              <a:rPr lang="ru-RU" sz="14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  <a:r>
              <a:rPr lang="ru-RU" sz="1400" dirty="0">
                <a:solidFill>
                  <a:schemeClr val="tx1"/>
                </a:solidFill>
                <a:latin typeface="Franklin Gothic Book (Основной текст)"/>
              </a:rPr>
              <a:t>независимая оценка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498023" y="4427510"/>
            <a:ext cx="2602590" cy="208890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681"/>
              </a:spcAft>
              <a:tabLst>
                <a:tab pos="838693" algn="l"/>
              </a:tabLst>
            </a:pPr>
            <a:r>
              <a:rPr lang="ru-RU" sz="1400" dirty="0">
                <a:solidFill>
                  <a:schemeClr val="tx1"/>
                </a:solidFill>
                <a:latin typeface="Franklin Gothic Book (Основной текст)"/>
              </a:rPr>
              <a:t>Отчёт</a:t>
            </a:r>
            <a:r>
              <a:rPr lang="ru-RU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  <a:r>
              <a:rPr lang="ru-RU" sz="1200" dirty="0">
                <a:solidFill>
                  <a:schemeClr val="tx1"/>
                </a:solidFill>
                <a:latin typeface="Franklin Gothic Book (Основной текст)"/>
              </a:rPr>
              <a:t>внутреннего аудитора об эффективности системы управления рисками доводится до сведения Совета директоров (с предварительным рассмотрением Комитетом по аудиту)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3329022" y="4427512"/>
            <a:ext cx="2580645" cy="208890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681"/>
              </a:spcAft>
              <a:tabLst>
                <a:tab pos="838693" algn="l"/>
              </a:tabLst>
            </a:pPr>
            <a:r>
              <a:rPr lang="ru-RU" sz="1200" dirty="0">
                <a:solidFill>
                  <a:schemeClr val="tx1"/>
                </a:solidFill>
                <a:latin typeface="Franklin Gothic Book (Основной текст)"/>
              </a:rPr>
              <a:t>Генеральный</a:t>
            </a:r>
            <a:r>
              <a:rPr lang="ru-RU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  <a:r>
              <a:rPr lang="ru-RU" sz="1200" dirty="0">
                <a:solidFill>
                  <a:schemeClr val="tx1"/>
                </a:solidFill>
                <a:latin typeface="Franklin Gothic Book (Основной текст)"/>
              </a:rPr>
              <a:t>директор не реже одного раза в год отчитывается перед Советом директоров (с предварительным рассмотрением Комитетом по стратегии) об организации, функционировании и эффективности системы управления рисками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6125434" y="4427510"/>
            <a:ext cx="2602590" cy="208890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681"/>
              </a:spcAft>
              <a:tabLst>
                <a:tab pos="838693" algn="l"/>
              </a:tabLst>
            </a:pPr>
            <a:r>
              <a:rPr lang="ru-RU" sz="1200" dirty="0">
                <a:solidFill>
                  <a:schemeClr val="tx1"/>
                </a:solidFill>
                <a:latin typeface="Franklin Gothic Book (Основной текст)"/>
              </a:rPr>
              <a:t>Подразделением</a:t>
            </a:r>
            <a:r>
              <a:rPr lang="ru-RU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  <a:r>
              <a:rPr lang="ru-RU" sz="1200" dirty="0">
                <a:solidFill>
                  <a:schemeClr val="tx1"/>
                </a:solidFill>
                <a:latin typeface="Franklin Gothic Book (Основной текст)"/>
              </a:rPr>
              <a:t>по управлению рисками обеспечивает вынесение результатов внешней независимой оценки эффективности СУР на рассмотрение Генерального директора Общества и Совета директоров (с предварительным рассмотрением Комитетом по стратегии)</a:t>
            </a:r>
          </a:p>
        </p:txBody>
      </p:sp>
    </p:spTree>
    <p:extLst>
      <p:ext uri="{BB962C8B-B14F-4D97-AF65-F5344CB8AC3E}">
        <p14:creationId xmlns:p14="http://schemas.microsoft.com/office/powerpoint/2010/main" val="194821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385325" y="4940577"/>
            <a:ext cx="8512978" cy="1442665"/>
          </a:xfrm>
          <a:prstGeom prst="roundRect">
            <a:avLst>
              <a:gd name="adj" fmla="val 0"/>
            </a:avLst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66154" rtlCol="0" anchor="ctr"/>
          <a:lstStyle/>
          <a:p>
            <a:pPr algn="ctr">
              <a:lnSpc>
                <a:spcPct val="80000"/>
              </a:lnSpc>
              <a:buClr>
                <a:srgbClr val="003366"/>
              </a:buClr>
            </a:pPr>
            <a:r>
              <a:rPr lang="ru-RU" sz="1600" dirty="0">
                <a:solidFill>
                  <a:schemeClr val="tx1"/>
                </a:solidFill>
                <a:latin typeface="Franklin Gothic Book (Основной текст)"/>
              </a:rPr>
              <a:t>По итогам оценки системы управления рисками за </a:t>
            </a:r>
            <a:r>
              <a:rPr lang="ru-RU" sz="1600" dirty="0" smtClean="0">
                <a:solidFill>
                  <a:schemeClr val="tx1"/>
                </a:solidFill>
                <a:latin typeface="Franklin Gothic Book (Основной текст)"/>
              </a:rPr>
              <a:t>2020 </a:t>
            </a:r>
            <a:r>
              <a:rPr lang="ru-RU" sz="1600" dirty="0">
                <a:solidFill>
                  <a:schemeClr val="tx1"/>
                </a:solidFill>
                <a:latin typeface="Franklin Gothic Book (Основной текст)"/>
              </a:rPr>
              <a:t>год среднее значение по всем критериям составило 4,8 балла.</a:t>
            </a:r>
          </a:p>
          <a:p>
            <a:pPr marL="292190" indent="-292190">
              <a:lnSpc>
                <a:spcPct val="80000"/>
              </a:lnSpc>
              <a:buClr>
                <a:srgbClr val="003366"/>
              </a:buClr>
              <a:buFont typeface="Wingdings" panose="05000000000000000000" pitchFamily="2" charset="2"/>
              <a:buChar char="ü"/>
            </a:pPr>
            <a:endParaRPr lang="ru-RU" sz="1400" dirty="0">
              <a:solidFill>
                <a:schemeClr val="tx1"/>
              </a:solidFill>
              <a:latin typeface="Franklin Gothic Book (Основной текст)"/>
            </a:endParaRPr>
          </a:p>
          <a:p>
            <a:pPr>
              <a:lnSpc>
                <a:spcPct val="80000"/>
              </a:lnSpc>
              <a:buClr>
                <a:srgbClr val="003366"/>
              </a:buClr>
            </a:pPr>
            <a:endParaRPr lang="ru-RU" sz="1500" dirty="0">
              <a:solidFill>
                <a:schemeClr val="tx1"/>
              </a:solidFill>
              <a:latin typeface="Franklin Gothic Book (Основной текст)"/>
            </a:endParaRPr>
          </a:p>
          <a:p>
            <a:pPr algn="ctr">
              <a:lnSpc>
                <a:spcPct val="80000"/>
              </a:lnSpc>
              <a:buClr>
                <a:srgbClr val="003366"/>
              </a:buClr>
            </a:pPr>
            <a:r>
              <a:rPr lang="ru-RU" sz="1500" dirty="0">
                <a:solidFill>
                  <a:schemeClr val="tx1"/>
                </a:solidFill>
                <a:latin typeface="Franklin Gothic Book (Основной текст)"/>
              </a:rPr>
              <a:t>Текущее состояние системы внутреннего контроля оценивается как «ОПТИМАЛЬНОЕ»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1881352" y="450384"/>
            <a:ext cx="7262648" cy="45856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/>
        </p:spPr>
        <p:txBody>
          <a:bodyPr anchor="ctr">
            <a:normAutofit fontScale="525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342900"/>
            <a:r>
              <a:rPr lang="ru-RU" sz="3800" dirty="0">
                <a:latin typeface="Franklin Gothic Medium (Заголовки)"/>
                <a:ea typeface="+mn-ea"/>
                <a:cs typeface="Traditional Arabic" panose="02020603050405020304" pitchFamily="18" charset="-78"/>
              </a:rPr>
              <a:t>ОЦЕНКА</a:t>
            </a:r>
            <a:r>
              <a:rPr lang="ru-RU" sz="3000" b="1" dirty="0">
                <a:solidFill>
                  <a:srgbClr val="4F81BD"/>
                </a:solidFill>
                <a:latin typeface="Arial Narrow" panose="020B0606020202030204" pitchFamily="34" charset="0"/>
                <a:ea typeface="+mn-ea"/>
                <a:cs typeface="Traditional Arabic" panose="02020603050405020304" pitchFamily="18" charset="-78"/>
              </a:rPr>
              <a:t> </a:t>
            </a:r>
            <a:r>
              <a:rPr lang="ru-RU" sz="3800" dirty="0">
                <a:latin typeface="Franklin Gothic Medium (Заголовки)"/>
                <a:ea typeface="+mn-ea"/>
                <a:cs typeface="Traditional Arabic" panose="02020603050405020304" pitchFamily="18" charset="-78"/>
              </a:rPr>
              <a:t>ЭФФЕКТИВНОСТИ СУР ЗА </a:t>
            </a:r>
            <a:r>
              <a:rPr lang="ru-RU" sz="3800" dirty="0" smtClean="0">
                <a:latin typeface="Franklin Gothic Medium (Заголовки)"/>
                <a:ea typeface="+mn-ea"/>
                <a:cs typeface="Traditional Arabic" panose="02020603050405020304" pitchFamily="18" charset="-78"/>
              </a:rPr>
              <a:t>2017 </a:t>
            </a:r>
            <a:r>
              <a:rPr lang="ru-RU" sz="3800" dirty="0">
                <a:latin typeface="Franklin Gothic Medium (Заголовки)"/>
                <a:ea typeface="+mn-ea"/>
                <a:cs typeface="Traditional Arabic" panose="02020603050405020304" pitchFamily="18" charset="-78"/>
              </a:rPr>
              <a:t>– </a:t>
            </a:r>
            <a:r>
              <a:rPr lang="ru-RU" sz="3800" dirty="0" smtClean="0">
                <a:latin typeface="Franklin Gothic Medium (Заголовки)"/>
                <a:ea typeface="+mn-ea"/>
                <a:cs typeface="Traditional Arabic" panose="02020603050405020304" pitchFamily="18" charset="-78"/>
              </a:rPr>
              <a:t>2020 </a:t>
            </a:r>
            <a:r>
              <a:rPr lang="ru-RU" sz="3800" dirty="0">
                <a:latin typeface="Franklin Gothic Medium (Заголовки)"/>
                <a:ea typeface="+mn-ea"/>
                <a:cs typeface="Traditional Arabic" panose="02020603050405020304" pitchFamily="18" charset="-78"/>
              </a:rPr>
              <a:t>ГОДЫ</a:t>
            </a:r>
            <a:r>
              <a:rPr lang="ru-RU" sz="3000" b="1" dirty="0">
                <a:solidFill>
                  <a:srgbClr val="4F81BD"/>
                </a:solidFill>
                <a:latin typeface="Arial Narrow" panose="020B0606020202030204" pitchFamily="34" charset="0"/>
                <a:ea typeface="+mn-ea"/>
                <a:cs typeface="Traditional Arabic" panose="02020603050405020304" pitchFamily="18" charset="-78"/>
              </a:rPr>
              <a:t> </a:t>
            </a:r>
          </a:p>
          <a:p>
            <a:r>
              <a:rPr lang="ru-RU" sz="1846" b="1" dirty="0" smtClean="0">
                <a:solidFill>
                  <a:srgbClr val="4F81BD"/>
                </a:solidFill>
                <a:latin typeface="Arial Narrow" panose="020B0606020202030204" pitchFamily="34" charset="0"/>
                <a:ea typeface="+mn-ea"/>
                <a:cs typeface="Traditional Arabic" panose="02020603050405020304" pitchFamily="18" charset="-78"/>
              </a:rPr>
              <a:t>  </a:t>
            </a:r>
            <a:endParaRPr lang="ru-RU" sz="1846" b="1" dirty="0">
              <a:solidFill>
                <a:srgbClr val="4F81BD"/>
              </a:solidFill>
              <a:latin typeface="Arial Narrow" panose="020B0606020202030204" pitchFamily="34" charset="0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77226" y="1111477"/>
            <a:ext cx="8329177" cy="36702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25907" algn="just"/>
            <a:r>
              <a:rPr lang="ru-RU" sz="1300" dirty="0">
                <a:solidFill>
                  <a:schemeClr val="tx1"/>
                </a:solidFill>
                <a:latin typeface="Franklin Gothic Book (Основной текст)"/>
                <a:ea typeface="+mn-ea"/>
                <a:cs typeface="+mn-cs"/>
              </a:rPr>
              <a:t>В соответствии с приказом Общества от 02.02.2021 № </a:t>
            </a:r>
            <a:r>
              <a:rPr lang="ru-RU" sz="1300" dirty="0" smtClean="0">
                <a:solidFill>
                  <a:schemeClr val="tx1"/>
                </a:solidFill>
                <a:latin typeface="Franklin Gothic Book (Основной текст)"/>
                <a:ea typeface="+mn-ea"/>
                <a:cs typeface="+mn-cs"/>
              </a:rPr>
              <a:t>36 </a:t>
            </a:r>
            <a:r>
              <a:rPr lang="ru-RU" sz="1300" dirty="0">
                <a:solidFill>
                  <a:schemeClr val="tx1"/>
                </a:solidFill>
                <a:latin typeface="Franklin Gothic Book (Основной текст)"/>
                <a:ea typeface="+mn-ea"/>
                <a:cs typeface="+mn-cs"/>
              </a:rPr>
              <a:t>в Обществе была проведена оценка надёжности и эффективности системы управления рисками по итогам </a:t>
            </a:r>
            <a:r>
              <a:rPr lang="ru-RU" sz="1300" dirty="0" smtClean="0">
                <a:solidFill>
                  <a:schemeClr val="tx1"/>
                </a:solidFill>
                <a:latin typeface="Franklin Gothic Book (Основной текст)"/>
                <a:ea typeface="+mn-ea"/>
                <a:cs typeface="+mn-cs"/>
              </a:rPr>
              <a:t>2020 </a:t>
            </a:r>
            <a:r>
              <a:rPr lang="ru-RU" sz="1300" dirty="0">
                <a:solidFill>
                  <a:schemeClr val="tx1"/>
                </a:solidFill>
                <a:latin typeface="Franklin Gothic Book (Основной текст)"/>
                <a:ea typeface="+mn-ea"/>
                <a:cs typeface="+mn-cs"/>
              </a:rPr>
              <a:t>года. При проведении данной оценки использовалась методика оценки эффективности системы внутреннего контроля и системы управления рисками, согласно которой оценка была проведена по 8 элементам СУР по </a:t>
            </a:r>
            <a:r>
              <a:rPr lang="ru-RU" sz="1300" dirty="0" err="1">
                <a:solidFill>
                  <a:schemeClr val="tx1"/>
                </a:solidFill>
                <a:latin typeface="Franklin Gothic Book (Основной текст)"/>
                <a:ea typeface="+mn-ea"/>
                <a:cs typeface="+mn-cs"/>
              </a:rPr>
              <a:t>шестибальной</a:t>
            </a:r>
            <a:r>
              <a:rPr lang="ru-RU" sz="1300" dirty="0">
                <a:solidFill>
                  <a:schemeClr val="tx1"/>
                </a:solidFill>
                <a:latin typeface="Franklin Gothic Book (Основной текст)"/>
                <a:ea typeface="+mn-ea"/>
                <a:cs typeface="+mn-cs"/>
              </a:rPr>
              <a:t> шкале, а именно</a:t>
            </a:r>
            <a:r>
              <a:rPr lang="ru-RU" sz="1300" dirty="0" smtClean="0">
                <a:solidFill>
                  <a:schemeClr val="tx1"/>
                </a:solidFill>
                <a:latin typeface="Franklin Gothic Book (Основной текст)"/>
                <a:ea typeface="+mn-ea"/>
                <a:cs typeface="+mn-cs"/>
              </a:rPr>
              <a:t>:</a:t>
            </a:r>
          </a:p>
          <a:p>
            <a:pPr indent="225907" algn="just"/>
            <a:r>
              <a:rPr lang="ru-RU" sz="1300" dirty="0" smtClean="0">
                <a:solidFill>
                  <a:schemeClr val="tx1"/>
                </a:solidFill>
                <a:latin typeface="Franklin Gothic Book (Основной текст)"/>
                <a:ea typeface="+mn-ea"/>
                <a:cs typeface="+mn-cs"/>
              </a:rPr>
              <a:t> </a:t>
            </a:r>
            <a:endParaRPr lang="ru-RU" sz="1300" dirty="0">
              <a:solidFill>
                <a:schemeClr val="tx1"/>
              </a:solidFill>
              <a:latin typeface="Franklin Gothic Book (Основной текст)"/>
              <a:ea typeface="+mn-ea"/>
              <a:cs typeface="+mn-cs"/>
            </a:endParaRPr>
          </a:p>
          <a:p>
            <a:pPr marL="263776" indent="-263776" algn="just">
              <a:spcBef>
                <a:spcPts val="511"/>
              </a:spcBef>
              <a:buFont typeface="Arial" panose="020B0604020202020204" pitchFamily="34" charset="0"/>
              <a:buChar char="•"/>
            </a:pPr>
            <a:r>
              <a:rPr lang="ru-RU" sz="1300" dirty="0">
                <a:solidFill>
                  <a:schemeClr val="tx1"/>
                </a:solidFill>
                <a:latin typeface="Franklin Gothic Book (Основной текст)"/>
                <a:ea typeface="+mn-ea"/>
                <a:cs typeface="+mn-cs"/>
              </a:rPr>
              <a:t>внутренняя среда;</a:t>
            </a:r>
          </a:p>
          <a:p>
            <a:pPr marL="263776" indent="-263776" algn="just">
              <a:spcBef>
                <a:spcPts val="511"/>
              </a:spcBef>
              <a:buFont typeface="Arial" panose="020B0604020202020204" pitchFamily="34" charset="0"/>
              <a:buChar char="•"/>
            </a:pPr>
            <a:r>
              <a:rPr lang="ru-RU" sz="1300" dirty="0">
                <a:solidFill>
                  <a:schemeClr val="tx1"/>
                </a:solidFill>
                <a:latin typeface="Franklin Gothic Book (Основной текст)"/>
                <a:ea typeface="+mn-ea"/>
                <a:cs typeface="+mn-cs"/>
              </a:rPr>
              <a:t>постановка целей;</a:t>
            </a:r>
          </a:p>
          <a:p>
            <a:pPr marL="263776" indent="-263776" algn="just">
              <a:spcBef>
                <a:spcPts val="511"/>
              </a:spcBef>
              <a:buFont typeface="Arial" panose="020B0604020202020204" pitchFamily="34" charset="0"/>
              <a:buChar char="•"/>
            </a:pPr>
            <a:r>
              <a:rPr lang="ru-RU" sz="1300" dirty="0">
                <a:solidFill>
                  <a:schemeClr val="tx1"/>
                </a:solidFill>
                <a:latin typeface="Franklin Gothic Book (Основной текст)"/>
                <a:ea typeface="+mn-ea"/>
                <a:cs typeface="+mn-cs"/>
              </a:rPr>
              <a:t>определение событий; </a:t>
            </a:r>
          </a:p>
          <a:p>
            <a:pPr marL="263776" indent="-263776" algn="just">
              <a:spcBef>
                <a:spcPts val="511"/>
              </a:spcBef>
              <a:buFont typeface="Arial" panose="020B0604020202020204" pitchFamily="34" charset="0"/>
              <a:buChar char="•"/>
            </a:pPr>
            <a:r>
              <a:rPr lang="ru-RU" sz="1300" dirty="0">
                <a:solidFill>
                  <a:schemeClr val="tx1"/>
                </a:solidFill>
                <a:latin typeface="Franklin Gothic Book (Основной текст)"/>
                <a:ea typeface="+mn-ea"/>
                <a:cs typeface="+mn-cs"/>
              </a:rPr>
              <a:t>оценка рисков; </a:t>
            </a:r>
          </a:p>
          <a:p>
            <a:pPr marL="263776" indent="-263776" algn="just">
              <a:spcBef>
                <a:spcPts val="511"/>
              </a:spcBef>
              <a:buFont typeface="Arial" panose="020B0604020202020204" pitchFamily="34" charset="0"/>
              <a:buChar char="•"/>
            </a:pPr>
            <a:r>
              <a:rPr lang="ru-RU" sz="1300" dirty="0">
                <a:solidFill>
                  <a:schemeClr val="tx1"/>
                </a:solidFill>
                <a:latin typeface="Franklin Gothic Book (Основной текст)"/>
                <a:ea typeface="+mn-ea"/>
                <a:cs typeface="+mn-cs"/>
              </a:rPr>
              <a:t>выполнение </a:t>
            </a:r>
            <a:r>
              <a:rPr lang="ru-RU" sz="1300" dirty="0" smtClean="0">
                <a:solidFill>
                  <a:schemeClr val="tx1"/>
                </a:solidFill>
                <a:latin typeface="Franklin Gothic Book (Основной текст)"/>
                <a:ea typeface="+mn-ea"/>
                <a:cs typeface="+mn-cs"/>
              </a:rPr>
              <a:t>мероприятий</a:t>
            </a:r>
          </a:p>
          <a:p>
            <a:pPr algn="just">
              <a:spcBef>
                <a:spcPts val="511"/>
              </a:spcBef>
            </a:pPr>
            <a:r>
              <a:rPr lang="ru-RU" sz="1300" dirty="0" smtClean="0">
                <a:solidFill>
                  <a:schemeClr val="tx1"/>
                </a:solidFill>
                <a:latin typeface="Franklin Gothic Book (Основной текст)"/>
                <a:ea typeface="+mn-ea"/>
                <a:cs typeface="+mn-cs"/>
              </a:rPr>
              <a:t> </a:t>
            </a:r>
            <a:r>
              <a:rPr lang="ru-RU" sz="1300" dirty="0">
                <a:solidFill>
                  <a:schemeClr val="tx1"/>
                </a:solidFill>
                <a:latin typeface="Franklin Gothic Book (Основной текст)"/>
                <a:ea typeface="+mn-ea"/>
                <a:cs typeface="+mn-cs"/>
              </a:rPr>
              <a:t>по </a:t>
            </a:r>
            <a:r>
              <a:rPr lang="ru-RU" sz="1300" dirty="0" smtClean="0">
                <a:solidFill>
                  <a:schemeClr val="tx1"/>
                </a:solidFill>
                <a:latin typeface="Franklin Gothic Book (Основной текст)"/>
                <a:ea typeface="+mn-ea"/>
                <a:cs typeface="+mn-cs"/>
              </a:rPr>
              <a:t>управлению </a:t>
            </a:r>
            <a:r>
              <a:rPr lang="ru-RU" sz="1300" dirty="0">
                <a:solidFill>
                  <a:schemeClr val="tx1"/>
                </a:solidFill>
                <a:latin typeface="Franklin Gothic Book (Основной текст)"/>
                <a:ea typeface="+mn-ea"/>
                <a:cs typeface="+mn-cs"/>
              </a:rPr>
              <a:t>рисками;</a:t>
            </a:r>
          </a:p>
          <a:p>
            <a:pPr marL="263776" indent="-263776" algn="just">
              <a:spcBef>
                <a:spcPts val="511"/>
              </a:spcBef>
              <a:buFont typeface="Arial" panose="020B0604020202020204" pitchFamily="34" charset="0"/>
              <a:buChar char="•"/>
            </a:pPr>
            <a:r>
              <a:rPr lang="ru-RU" sz="1300" dirty="0">
                <a:solidFill>
                  <a:schemeClr val="tx1"/>
                </a:solidFill>
                <a:latin typeface="Franklin Gothic Book (Основной текст)"/>
                <a:ea typeface="+mn-ea"/>
                <a:cs typeface="+mn-cs"/>
              </a:rPr>
              <a:t>средства контроля; </a:t>
            </a:r>
          </a:p>
          <a:p>
            <a:pPr marL="263776" indent="-263776" algn="just">
              <a:spcBef>
                <a:spcPts val="511"/>
              </a:spcBef>
              <a:buFont typeface="Arial" panose="020B0604020202020204" pitchFamily="34" charset="0"/>
              <a:buChar char="•"/>
            </a:pPr>
            <a:r>
              <a:rPr lang="ru-RU" sz="1300" dirty="0">
                <a:solidFill>
                  <a:schemeClr val="tx1"/>
                </a:solidFill>
                <a:latin typeface="Franklin Gothic Book (Основной текст)"/>
                <a:ea typeface="+mn-ea"/>
                <a:cs typeface="+mn-cs"/>
              </a:rPr>
              <a:t>информация и коммуникации; </a:t>
            </a:r>
          </a:p>
          <a:p>
            <a:pPr marL="263776" indent="-263776" algn="just">
              <a:spcBef>
                <a:spcPts val="511"/>
              </a:spcBef>
              <a:buFont typeface="Arial" panose="020B0604020202020204" pitchFamily="34" charset="0"/>
              <a:buChar char="•"/>
            </a:pPr>
            <a:r>
              <a:rPr lang="ru-RU" sz="1300" dirty="0">
                <a:solidFill>
                  <a:schemeClr val="tx1"/>
                </a:solidFill>
                <a:latin typeface="Franklin Gothic Book (Основной текст)"/>
                <a:ea typeface="+mn-ea"/>
                <a:cs typeface="+mn-cs"/>
              </a:rPr>
              <a:t>мониторинг</a:t>
            </a:r>
          </a:p>
        </p:txBody>
      </p:sp>
      <p:graphicFrame>
        <p:nvGraphicFramePr>
          <p:cNvPr id="12" name="Схема 11"/>
          <p:cNvGraphicFramePr/>
          <p:nvPr>
            <p:extLst>
              <p:ext uri="{D42A27DB-BD31-4B8C-83A1-F6EECF244321}">
                <p14:modId xmlns:p14="http://schemas.microsoft.com/office/powerpoint/2010/main" val="831591615"/>
              </p:ext>
            </p:extLst>
          </p:nvPr>
        </p:nvGraphicFramePr>
        <p:xfrm>
          <a:off x="2814019" y="1700809"/>
          <a:ext cx="4682614" cy="27872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13" name="Прямая соединительная линия 12"/>
          <p:cNvCxnSpPr/>
          <p:nvPr/>
        </p:nvCxnSpPr>
        <p:spPr>
          <a:xfrm>
            <a:off x="2814019" y="2517240"/>
            <a:ext cx="5360895" cy="0"/>
          </a:xfrm>
          <a:prstGeom prst="line">
            <a:avLst/>
          </a:prstGeom>
          <a:ln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3207529" y="3323236"/>
            <a:ext cx="5360895" cy="0"/>
          </a:xfrm>
          <a:prstGeom prst="line">
            <a:avLst/>
          </a:prstGeom>
          <a:ln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7627568" y="2613820"/>
            <a:ext cx="1351826" cy="52322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schemeClr val="tx1"/>
                </a:solidFill>
                <a:latin typeface="Franklin Gothic Book (Основной текст)"/>
                <a:ea typeface="+mn-ea"/>
                <a:cs typeface="+mn-cs"/>
              </a:rPr>
              <a:t>Оптимальный уровень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517082" y="3391591"/>
            <a:ext cx="157279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b="1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ru-RU" sz="1400" b="0" dirty="0">
                <a:solidFill>
                  <a:schemeClr val="tx1"/>
                </a:solidFill>
                <a:effectLst/>
                <a:latin typeface="Franklin Gothic Book (Основной текст)"/>
                <a:ea typeface="+mn-ea"/>
                <a:cs typeface="+mn-cs"/>
              </a:rPr>
              <a:t>Промежуточный между Умеренным и Оптимальным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5984948" y="2730139"/>
            <a:ext cx="1165704" cy="34810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62" dirty="0"/>
              <a:t>(</a:t>
            </a:r>
            <a:r>
              <a:rPr lang="ru-RU" sz="1662" dirty="0" smtClean="0"/>
              <a:t>4,8 </a:t>
            </a:r>
            <a:r>
              <a:rPr lang="ru-RU" sz="1662" dirty="0"/>
              <a:t>балла)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346972" y="2904194"/>
            <a:ext cx="1165704" cy="34810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62" dirty="0"/>
              <a:t>(</a:t>
            </a:r>
            <a:r>
              <a:rPr lang="ru-RU" sz="1662" dirty="0" smtClean="0"/>
              <a:t>4,8 </a:t>
            </a:r>
            <a:r>
              <a:rPr lang="ru-RU" sz="1662" dirty="0"/>
              <a:t>балла)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476110" y="3282644"/>
            <a:ext cx="1165704" cy="34810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62" dirty="0"/>
              <a:t>(</a:t>
            </a:r>
            <a:r>
              <a:rPr lang="ru-RU" sz="1662" dirty="0" smtClean="0"/>
              <a:t>4,7 </a:t>
            </a:r>
            <a:r>
              <a:rPr lang="ru-RU" sz="1662" dirty="0"/>
              <a:t>балла)</a:t>
            </a:r>
          </a:p>
        </p:txBody>
      </p:sp>
    </p:spTree>
    <p:extLst>
      <p:ext uri="{BB962C8B-B14F-4D97-AF65-F5344CB8AC3E}">
        <p14:creationId xmlns:p14="http://schemas.microsoft.com/office/powerpoint/2010/main" val="3214426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hite">
  <a:themeElements>
    <a:clrScheme name="user2019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4F72CD"/>
      </a:accent1>
      <a:accent2>
        <a:srgbClr val="4E8FCD"/>
      </a:accent2>
      <a:accent3>
        <a:srgbClr val="9E9E9E"/>
      </a:accent3>
      <a:accent4>
        <a:srgbClr val="3C64C8"/>
      </a:accent4>
      <a:accent5>
        <a:srgbClr val="345ABA"/>
      </a:accent5>
      <a:accent6>
        <a:srgbClr val="6099D2"/>
      </a:accent6>
      <a:hlink>
        <a:srgbClr val="6FA3D7"/>
      </a:hlink>
      <a:folHlink>
        <a:srgbClr val="8AB4DE"/>
      </a:folHlink>
    </a:clrScheme>
    <a:fontScheme name="Другая 2">
      <a:majorFont>
        <a:latin typeface="Franklin Gothic Medium"/>
        <a:ea typeface=""/>
        <a:cs typeface=""/>
      </a:majorFont>
      <a:minorFont>
        <a:latin typeface="Franklin Gothic Book"/>
        <a:ea typeface=""/>
        <a:cs typeface="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000" b="0" i="0" u="none" strike="noStrike" cap="none" spc="0" normalizeH="0" baseline="0">
            <a:ln>
              <a:noFill/>
            </a:ln>
            <a:solidFill>
              <a:srgbClr val="FFFFFF"/>
            </a:solidFill>
            <a:effectLst>
              <a:outerShdw blurRad="38100" dist="12700" dir="5400000" rotWithShape="0">
                <a:srgbClr val="000000">
                  <a:alpha val="50000"/>
                </a:srgbClr>
              </a:outerShdw>
            </a:effectLst>
            <a:uFillTx/>
            <a:latin typeface="+mn-lt"/>
            <a:ea typeface="+mn-ea"/>
            <a:cs typeface="+mn-c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"/>
            <a:ea typeface="Helvetica"/>
            <a:cs typeface="Helvetica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Gill Sans"/>
        <a:ea typeface="Gill Sans"/>
        <a:cs typeface="Gill Sans"/>
      </a:majorFont>
      <a:minorFont>
        <a:latin typeface="Gill Sans"/>
        <a:ea typeface="Gill Sans"/>
        <a:cs typeface="Gill Sans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000" b="0" i="0" u="none" strike="noStrike" cap="none" spc="0" normalizeH="0" baseline="0">
            <a:ln>
              <a:noFill/>
            </a:ln>
            <a:solidFill>
              <a:srgbClr val="FFFFFF"/>
            </a:solidFill>
            <a:effectLst>
              <a:outerShdw blurRad="38100" dist="12700" dir="5400000" rotWithShape="0">
                <a:srgbClr val="000000">
                  <a:alpha val="50000"/>
                </a:srgbClr>
              </a:outerShdw>
            </a:effectLst>
            <a:uFillTx/>
            <a:latin typeface="+mn-lt"/>
            <a:ea typeface="+mn-ea"/>
            <a:cs typeface="+mn-c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"/>
            <a:ea typeface="Helvetica"/>
            <a:cs typeface="Helvetica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3736</TotalTime>
  <Words>767</Words>
  <Application>Microsoft Office PowerPoint</Application>
  <PresentationFormat>Экран (4:3)</PresentationFormat>
  <Paragraphs>106</Paragraphs>
  <Slides>8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9" baseType="lpstr">
      <vt:lpstr>Arial</vt:lpstr>
      <vt:lpstr>Arial Narrow</vt:lpstr>
      <vt:lpstr>Franklin Gothic Book</vt:lpstr>
      <vt:lpstr>Franklin Gothic Book (Основной текст)</vt:lpstr>
      <vt:lpstr>Franklin Gothic Medium (Заголовки)</vt:lpstr>
      <vt:lpstr>Gill Sans</vt:lpstr>
      <vt:lpstr>Helvetica</vt:lpstr>
      <vt:lpstr>Lucida Grande</vt:lpstr>
      <vt:lpstr>Traditional Arabic</vt:lpstr>
      <vt:lpstr>Wingdings</vt:lpstr>
      <vt:lpstr>White</vt:lpstr>
      <vt:lpstr>СИСТЕМА УПРАВЛЕНИЯ РИСКАМИ  АО «РОССЕТИ ТЮМЕНЬ»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Дулкин Марат Наилевич</dc:creator>
  <cp:lastModifiedBy>Мидюкина Марина Геннадьевна</cp:lastModifiedBy>
  <cp:revision>356</cp:revision>
  <cp:lastPrinted>2019-07-15T12:57:26Z</cp:lastPrinted>
  <dcterms:modified xsi:type="dcterms:W3CDTF">2022-02-03T10:21:03Z</dcterms:modified>
</cp:coreProperties>
</file>